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331" r:id="rId2"/>
    <p:sldId id="333" r:id="rId3"/>
    <p:sldId id="856" r:id="rId4"/>
    <p:sldId id="342" r:id="rId5"/>
    <p:sldId id="343" r:id="rId6"/>
    <p:sldId id="344" r:id="rId7"/>
    <p:sldId id="345" r:id="rId8"/>
    <p:sldId id="857" r:id="rId9"/>
    <p:sldId id="347" r:id="rId10"/>
    <p:sldId id="348" r:id="rId11"/>
    <p:sldId id="355" r:id="rId12"/>
    <p:sldId id="356" r:id="rId13"/>
    <p:sldId id="357" r:id="rId14"/>
    <p:sldId id="358" r:id="rId15"/>
    <p:sldId id="697" r:id="rId16"/>
    <p:sldId id="698" r:id="rId17"/>
    <p:sldId id="699" r:id="rId18"/>
    <p:sldId id="700" r:id="rId19"/>
    <p:sldId id="340" r:id="rId20"/>
    <p:sldId id="359" r:id="rId21"/>
    <p:sldId id="360" r:id="rId22"/>
    <p:sldId id="361" r:id="rId23"/>
    <p:sldId id="362" r:id="rId24"/>
    <p:sldId id="696" r:id="rId25"/>
    <p:sldId id="346" r:id="rId26"/>
    <p:sldId id="692" r:id="rId27"/>
    <p:sldId id="693" r:id="rId28"/>
    <p:sldId id="695" r:id="rId29"/>
    <p:sldId id="350" r:id="rId30"/>
    <p:sldId id="367" r:id="rId31"/>
    <p:sldId id="321" r:id="rId32"/>
    <p:sldId id="351" r:id="rId33"/>
    <p:sldId id="352" r:id="rId34"/>
    <p:sldId id="353" r:id="rId35"/>
    <p:sldId id="354" r:id="rId36"/>
    <p:sldId id="334" r:id="rId37"/>
    <p:sldId id="833" r:id="rId38"/>
    <p:sldId id="318" r:id="rId39"/>
    <p:sldId id="339" r:id="rId40"/>
    <p:sldId id="317" r:id="rId41"/>
    <p:sldId id="314" r:id="rId42"/>
    <p:sldId id="315" r:id="rId4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53" autoAdjust="0"/>
    <p:restoredTop sz="86420" autoAdjust="0"/>
  </p:normalViewPr>
  <p:slideViewPr>
    <p:cSldViewPr>
      <p:cViewPr varScale="1">
        <p:scale>
          <a:sx n="85" d="100"/>
          <a:sy n="85" d="100"/>
        </p:scale>
        <p:origin x="691" y="67"/>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16-10-2022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6:47.517"/>
    </inkml:context>
    <inkml:brush xml:id="br0">
      <inkml:brushProperty name="width" value="0.05" units="cm"/>
      <inkml:brushProperty name="height" value="0.05" units="cm"/>
      <inkml:brushProperty name="color" value="#ED1C24"/>
      <inkml:brushProperty name="fitToCurve" value="1"/>
    </inkml:brush>
  </inkml:definitions>
  <inkml:trace contextRef="#ctx0" brushRef="#br0">75 51 0,'-25'0'15,"25"25"17,0-1-17,0 1-15,0 0 16,0 0-16,0 0 0,0 0 15,0 25-15,0 0 16,0-26-16,0 26 0,-25 0 16,25-25-16,0 25 15,-25-25-15,25 0 0,0 0 16,0-1-16</inkml:trace>
  <inkml:trace contextRef="#ctx0" brushRef="#br0" timeOffset="445">373 200 0,'-25'0'0,"25"25"47,0 0-32,0 0-15,0 0 16,0 0-16,-24-1 16,24 26-16,0-25 0,0 0 15,0 0-15,0 0 16,24-25-16,1 25 15,0-25-15,0 0 0,0 0 16,0-25-16,0 25 16,0-25-16,0 0 0,-25 0 15,25 0-15,-25-25 16,0 26-16,0-1 0,0-25 16,0 25-16,-25 0 0,0 0 15,0 25 1,0 0-16,0 0 0,25 25 15,-25-25-15,25 25 16,-25-25-16,25 25 0</inkml:trace>
  <inkml:trace contextRef="#ctx0" brushRef="#br0" timeOffset="891">921 200 0,'-25'0'15,"25"-25"1,-25 25 15,25 25-31,-24 0 16,24 0-16,0 0 0,-25 0 15,25 0-15,0-1 16,0 1-16,0 0 0,0 0 16,25-25-16,-25 25 15,24 0-15,1-25 0,0 0 16,0 0-16,0 0 16,0 0-16,0 0 0,0-25 15,0 25-15,0-25 0,-25 0 16,24 25-16,-24-25 15,0-24-15,0 24 0,0 0 16,0 0-16,-24 0 0,-1 0 16,0 25-16,25-25 15,-25 25-15,0 0 0,0 0 16,25 25-16,-25-25 0,25 25 16,-25-25-16,25 25 15</inkml:trace>
  <inkml:trace contextRef="#ctx0" brushRef="#br0" timeOffset="1698">1494 100 0,'-25'0'0,"25"-24"16,-25 24-16,25 24 78,-25 1-63,0 0 1,0 0 0,25 0-1,25-25 79,-25 25-16,0 0-62,0 0-16,0 0 15,25 0-15,-25-1 16,0 1-16,25 25 16,-25-25-1,25 0-15,0 0 16,0-25-16,0 0 16,0 0-16,0 0 15,-1-25-15,1 25 16,0-25-16,-25 0 15,25 0-15,-25-25 0,25 26 16,-25-1-16,0-25 0,0 25 16,0-25-16,-25 25 15,25 0-15,-25 0 0,0 25 16,25-24-16,-25 24 0,1 0 16,-1 0-16,0 0 15,0 24-15,0 1 16,0 0-1,0 0-15,0 0 16</inkml:trace>
  <inkml:trace contextRef="#ctx0" brushRef="#br0" timeOffset="2096">1843 26 0,'-25'0'15,"25"-25"1,25 25-16,-1 25 31,-24 0-15,25-25 0,-25 25-1,0-1-15,0 1 0,25 0 16,-25 25-16,0-25 0,0 25 15,0 0-15,0-26 16,0 26-16,0 0 0,0-25 16,0 0-16,0 0 0,0 0 15</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5.449"/>
    </inkml:context>
    <inkml:brush xml:id="br0">
      <inkml:brushProperty name="width" value="0.05" units="cm"/>
      <inkml:brushProperty name="height" value="0.05" units="cm"/>
      <inkml:brushProperty name="color" value="#ED1C24"/>
      <inkml:brushProperty name="fitToCurve" value="1"/>
    </inkml:brush>
  </inkml:definitions>
  <inkml:trace contextRef="#ctx0" brushRef="#br0">2 200 0,'0'-25'16,"0"50"15,0-1-31,0 1 16,25 0-16,-25 0 15,0 25-15,0-25 16,0 0-16,0 25 0,0-26 15,0 1-15,0 0 16,0-50 15,0 0-15,25 1-16,-25-26 0,0 25 16,24-25-16,-24 0 15,0 0-15,25 26 0,-25-26 16,25 0-16,0 25 0,-25-25 15,25 25-15,0 25 16,0 25 0,-25 0-16,25 0 15,-25 0-15,25 25 0,-25-25 16,0 0-16,25 24 16,-25-24-16,0 0 0,24 0 15,-24 0-15,25-50 31,-25 0-15,0 0-16,25 0 0,0-24 16,-25 24-16,25 0 15,0-25-15,0 25 0,25 25 16,-25 0-16,-1 0 16,1 25-16,0 0 15,0 0-15,-25 25 0,0-26 16,25 26-16,-25-25 15,25 25-15,-25-25 0</inkml:trace>
  <inkml:trace contextRef="#ctx0" brushRef="#br0" timeOffset="366">923 100 0,'0'25'32,"0"0"-17,0 0 1,0 0-16,0-1 0,25 26 16,-25-25-16,25 25 0,0-25 15,0 25-15,0-25 16,0-1-16,-1-24 0,1 25 15,0-25-15,0-25 16,0 1-16,0-1 0,-25 0 16,25 0-16,0-25 0,-25 0 15,25 25-15,-25-24 16,0-1-16,0 25 0,0 0 16,0 0-16,0 0 0,-25 0 15,0 25 1,25 25-1</inkml:trace>
  <inkml:trace contextRef="#ctx0" brushRef="#br0" timeOffset="1037">1670 125 0,'0'-25'16,"0"50"-1,0 0 1,0 25-16,0-26 16,0 1-16,0 25 15,0-25-15,0 25 0,0 0 16,0-25-16,0-1 0,0 1 16,0 0-16,0-50 31,0-24-16,0 24-15,0 0 16,25-25-16,-25 0 16,0 25-16,25-25 0,-25 26 15,0-26-15,25 25 0,0 25 32,0 25-17,-25 0-15,0 0 0,25-1 16,-25 1-16,0 0 15,24-25-15,-24 25 0,0 0 32,25-25-32,-25-25 15,25 0 1,0 0-16,0 0 16,0 1-16,0-1 0,0 0 15,0 0-15,0 25 16,0 0-16,-25 25 0,24-25 15,1 25-15,-25 24 0,0-24 16,0 25-16,0-25 16,0 25-16,0 0 0,0-25 15</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7.025"/>
    </inkml:context>
    <inkml:brush xml:id="br0">
      <inkml:brushProperty name="width" value="0.05" units="cm"/>
      <inkml:brushProperty name="height" value="0.05" units="cm"/>
      <inkml:brushProperty name="color" value="#ED1C24"/>
      <inkml:brushProperty name="fitToCurve" value="1"/>
    </inkml:brush>
  </inkml:definitions>
  <inkml:trace contextRef="#ctx0" brushRef="#br0">0 100 0,'0'-25'16,"0"0"0,0 0-16,25 0 15,-25 50 16,25 0-31,-25 0 0,0 0 16,0 25-16,25-25 16,-25 49-16,0-24 0,25 0 15,-25 0-15,0-1 0,0 1 16,0 0-16,24-25 16</inkml:trace>
  <inkml:trace contextRef="#ctx0" brushRef="#br0" timeOffset="307">299 100 0,'25'-25'16,"-25"0"-16,25 25 0,-25-25 16,0 50 15,-25 0-31,0 0 15,0-25-15,0 25 16,0 0-16,0 0 0,0-1 16,25 1-16,0 0 15,25 0 1,0-25 0,0 25-16,0 0 0,0 0 15,0 0-15,25 0 16,-26 24-16,26-24 0,-25 0 15,0 0-15,0 0 16,0-25-16</inkml:trace>
  <inkml:trace contextRef="#ctx0" brushRef="#br0" timeOffset="721">797 175 0,'0'-25'0,"0"0"0,-25 0 16,25 0-1,-25 25-15,0 0 16,25 25 0,0 0-16,0 0 15,0 0-15,-25-1 0,25 1 16,0 25-16,0-25 15,0 25-15,25-25 0,0 25 16,-25-26-16,25 1 0,0-25 16,0 25-16,0-25 15,24 0-15,-24-25 0,0 0 16,25 1-16,-50-1 16,25 0-16,-25-25 0,0 0 15,0 0-15,-25 1 16,25 24-16,-25-25 0,-25 25 15,25 0-15,1 25 0,-1 0 16,0 0-16,0 0 16,0 25-16,25 0 15</inkml:trace>
  <inkml:trace contextRef="#ctx0" brushRef="#br0" timeOffset="1033">1419 125 0,'25'-25'15,"-25"0"-15,0 0 16,-25 25 0,0-25-16,1 25 15,-26 0-15,25 25 16,0-25-16,0 25 0,0 0 15,0 25-15,25-25 0,-25-1 16,25 1-16,0 25 16,25-25-16,0 0 0,0 25 15,0-25-15,25 0 16,0-25-16,-1 24 0,1-24 16,0 0-16,0 0 0,0 0 15,-25-24-15,-1-1 16,-24 0-16</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20.445"/>
    </inkml:context>
    <inkml:brush xml:id="br0">
      <inkml:brushProperty name="width" value="0.05" units="cm"/>
      <inkml:brushProperty name="height" value="0.05" units="cm"/>
      <inkml:brushProperty name="color" value="#ED1C24"/>
      <inkml:brushProperty name="fitToCurve" value="1"/>
    </inkml:brush>
  </inkml:definitions>
  <inkml:trace contextRef="#ctx0" brushRef="#br0">36 63 0,'-25'-25'0,"25"0"0,0 0 31,0 50-15,25 0-1,-25 0-15,0 0 16,25 24-16,-25 1 0,0 0 16,24 0-16,-24-25 15,25 24-15,-25 1 0,25-25 16,-25 0-16,0 0 0,0 0 15</inkml:trace>
  <inkml:trace contextRef="#ctx0" brushRef="#br0" timeOffset="295">260 88 0,'25'-25'0,"-25"0"0,-25 50 47,0 0-47,0-1 16,0 1-16,0 0 15,0 0-15,0 0 0,0-25 16,25 25-16,-24-25 0,24 25 16,24-25-1,1 0-15,0 25 0,0 0 16,0-25-16,25 25 15,-25-1-15,25 1 0,-1 0 16,-24 0-16,0 0 16,25-25-16,-25 25 0,0 0 15</inkml:trace>
  <inkml:trace contextRef="#ctx0" brushRef="#br0" timeOffset="669">833 137 0,'0'-25'15,"-25"25"1,0 25 0,0 0-16,0 0 15,25 0-15,-25 0 16,0 0-16,0 25 0,25-25 15,0-1-15,0 1 16,0 0-16,0 0 0,25 0 16,0 0-16,0-25 0,25 0 15,-25 0-15,24 0 16,-24 0-16,25 0 0,-25-25 16,0 0-16,0 0 0,-25-25 15,0 26-15,0-26 16,-25 25-16,0-25 0,0 25 15,0-25-15,-25 25 16,26 1-16,-26 24 0,25 0 16,0 0-16,0 0 15</inkml:trace>
  <inkml:trace contextRef="#ctx0" brushRef="#br0" timeOffset="950">1480 162 0,'0'-25'15,"0"0"-15,0 1 16,-25-1-16,0 25 16,0 0-1,0 0-15,0 0 0,1 25 16,-1-1-16,0 1 15,0 25-15,0 0 0,25-25 16,0 25-16,0-1 0,0-24 16,25 25-16,25-25 15,-25 0-15,24-25 0,26 0 16,-25 0-16,25 0 0,-26-25 16</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9.589"/>
    </inkml:context>
    <inkml:brush xml:id="br0">
      <inkml:brushProperty name="width" value="0.05" units="cm"/>
      <inkml:brushProperty name="height" value="0.05" units="cm"/>
      <inkml:brushProperty name="color" value="#ED1C24"/>
      <inkml:brushProperty name="fitToCurve" value="1"/>
    </inkml:brush>
  </inkml:definitions>
  <inkml:trace contextRef="#ctx0" brushRef="#br0">130 200 0,'0'-24'16,"25"-1"-1,0 25 1,-25-25-16,-25 50 31,0 0-31,25-1 16,-25 1-16,0 0 0,0 0 15,0 25-15,0-25 0,25 0 16,0 0-16,0 0 16,25-1-16,-25 1 0,50-25 15,-25 25-15,0-25 16,25 0-16,-25 0 0,24-25 15,-24 25-15,0-25 0,0 25 16,0-24-16,0-1 16,-25 0-16,0-25 0,0 25 15,0 0-15,-25-25 16,0 25-16,0 1 0,0-1 16,0 0-16,0 25 0,1-25 15,-26 25-15,25 0 16,0 25-16,0-25 0,0 25 15,25 0-15,-25-1 16,50 1-16</inkml:trace>
  <inkml:trace contextRef="#ctx0" brushRef="#br0" timeOffset="509">678 176 0,'0'-25'16,"-25"25"-16,25-25 0,0 0 16,0 0-16,25 25 15,0-25-15,-1 0 0,26 25 16,-25 0-16,25-25 15,0 25-15,-25 0 0,24 0 16,-24 25-16,0-25 0,0 25 16,-25 0-16,0 0 15,0 0-15,0 0 0,-50 0 16,25-1-16,-24 1 0,24 0 16,-25 0-16,0 0 15,25-25-15,0 25 0,0-25 16,1 0-16,48 0 15,1 0 1,0 0-16,0 0 16,25 0-16,0 0 0,-25 0 15,24 25-15,1-25 0,0 25 16,-25-25-16,0 25 16,-25 0-16,0-1 15,0 1-15,-50-25 16,25 25-16,-25 0 0,1-25 15,-26 25-15,25-25 0,0 0 16,0 0-16,1 0 16,24-25-16</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22.145"/>
    </inkml:context>
    <inkml:brush xml:id="br0">
      <inkml:brushProperty name="width" value="0.05" units="cm"/>
      <inkml:brushProperty name="height" value="0.05" units="cm"/>
      <inkml:brushProperty name="color" value="#ED1C24"/>
      <inkml:brushProperty name="fitToCurve" value="1"/>
    </inkml:brush>
  </inkml:definitions>
  <inkml:trace contextRef="#ctx0" brushRef="#br0">52 203 0,'-25'0'16,"25"25"15,0 0-15,25-25-16,-25 25 0,0 0 15,25 0-15,-25-1 16,0 1-16,0 0 0,25 0 15,-25 0-15,0 0 16,-25-50 31,25 0-47,-25 0 16,25 0-16,-25-24 0,25 24 15,-25 0-15,25-25 16,0 25-16,0 0 0,0 0 15,25 0-15,0 0 16,25 25-16,-25-24 0,25 24 16,24 0-16,-24 0 0,0 0 15,0 24-15,0-24 16,-26 25-16,1-25 0,-25 25 16,0 0-16,-25 0 15,1-25-15,-1 25 0,-25 0 16,0 0-16,0-25 0,0 25 15,26-25-15,-26 0 16,25 25-16,0-25 16,50 0-1,0 0-15,0 0 0,0 0 16,24 24-16,-24-24 0,25 0 16,0 0-16,0 25 15,-1 0-15,-24-25 0,25 25 16,-25 0-1,-25 0-15,-25-25 0,0 0 16,0 25-16,-24-25 0,-1 0 16,-25 0-16,25 0 15,0 0-15,1 0 0,24 0 16,0-25-16,0 25 16,25-25-16</inkml:trace>
  <inkml:trace contextRef="#ctx0" brushRef="#br0" timeOffset="325">700 153 0,'-25'0'0,"25"-25"0,0 50 46,25 0-30,-25 0 0,0 0-16,0 0 0,25 0 15,-25 25-15,0-26 0,0 1 16,0 0-16,0 25 16,24-25-16,-24 0 0,25 0 15,0 0 1,0-25-16,0 25 0,0-25 15,0 0-15,0 0 0,25 0 16,-1-25-16,1 25 16</inkml:trace>
  <inkml:trace contextRef="#ctx0" brushRef="#br0" timeOffset="888">1297 203 0,'-25'0'31,"25"25"-15,25 0 0,-25 0-1,0 0-15,25 0 0,-25 24 16,0-24-16,0 0 0,0 0 15,0 0-15,0 0 16,25 0-16,-25-50 47,-25 0-47,25 0 0,0 0 16,0 0-16,-25-25 15,25 1-15,0-1 0,0 0 16,0 0-16,25 25 15,-25-24-15,25 24 0,0 0 16,0 0-16,0 25 0,0 0 16,24 0-16,-24 0 15,0 25-15,-25 0 0,25 0 16,0-25-16,-25 24 0,0 1 16,-25 0-16,25 0 15,-50 0-15,25 0 0,1-25 16,-26 25-16,25-25 15,0 0-15,0 25 0,0-25 16,50 25 0,0-25-16,0 0 15,25 25-15,-25-1 0,24 1 16,1 0-16,-25 0 16,25 0-16,-25 25 0,0-25 15</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26.085"/>
    </inkml:context>
    <inkml:brush xml:id="br0">
      <inkml:brushProperty name="width" value="0.05" units="cm"/>
      <inkml:brushProperty name="height" value="0.05" units="cm"/>
      <inkml:brushProperty name="color" value="#ED1C24"/>
      <inkml:brushProperty name="fitToCurve" value="1"/>
    </inkml:brush>
  </inkml:definitions>
  <inkml:trace contextRef="#ctx0" brushRef="#br0">25 305 0,'0'-25'16,"0"50"15,0 0-15,0-1-16,0 26 15,0-25-15,0 25 16,0 0-16,0-25 0,0 24 16,0-24-16,0 0 0,0 0 15,0 0-15,0 0 16,0-50 0,0 0-1,0 0-15,0-25 16,0 26-16,0-26 0,0 0 15,0 0-15,0-25 16,0 26-16,0-1 0,25 0 16,-25 0-16,0 25 15,24 0-15,1 0 0,0 1 16,0-1-16,0 25 0,0-25 16,0 25-16,25 0 15,-25 25-15,0 0 0,-1-1 16,1 1-16,0 0 15,-25 0-15,0 0 0,0 0 16,-25 0-16,0 0 0,1 0 16,-26 0-16,25 0 15,-25-1-15,0-24 0,25 25 16,0 0-16,0-25 0,1 0 16,48 0 15,1 0-31,0 0 15,0 0-15,25 0 0,0 25 16,-25-25-16,25 25 0,-26-25 16,1 25-16,0 0 15,0 0-15,0 0 0,-25 0 16,0-1-16,0 1 16,-25 0-16,0 0 0,-25-25 15,1 25-15,-1-25 16,0 0-16,0 0 0,0 0 15,25 0-15,-24 0 0,24-25 16</inkml:trace>
  <inkml:trace contextRef="#ctx0" brushRef="#br0" timeOffset="320">622 230 0,'25'-25'0,"0"0"0,0 0 16,0 25-16,0 0 15,0 0 1,0 0-16,-25 25 0,0 0 16,0 0-16,0 0 0,0 25 15,0-25-15,-25 24 16,25-24-16,-25 25 0,25-25 15,0 25-15,0-25 16,0 0-16,0-1 0,0 1 16,25-25-16,0 25 0,0-25 15,-1 25-15,26-25 16,-25 0-16,25 0 0,0 0 16,-25-25-16,0 25 15</inkml:trace>
  <inkml:trace contextRef="#ctx0" brushRef="#br0" timeOffset="943">1369 255 0,'0'25'62,"25"0"-62,-25 0 0,0-1 16,25 26-16,-25-25 15,0 25-15,0 0 0,0-25 16,0 24-16,0-24 0,0 0 16,0 0-16,0 0 15,0-50 16,0 0-31,0 0 16,0 0-16,-25-24 0,25 24 16,0-25-16,-25 0 15,25 0-15,0-24 0,0 24 16,0 0-16,0 0 16,0 0-16,0 25 0,25 1 15,-25-1-15,25 0 16,0 25-16,0 0 15,0 0-15,0 25 0,0 0 16,25-1-16,-50 1 16,24 0-16,1 0 0,-25 0 15,0 0-15,0 0 16,0 0-16,-25-25 0,-24 25 16,24 0-16,-25-25 0,0 25 15,0-1-15,25-24 16,0 0-16,1 25 0,24 0 15,24-25-15,1 25 16,0-25-16,0 25 16,25 0-16,-25 0 0,25 0 15,0 0-15,-26 0 16,1-1-16,0 1 0,0 0 16,0 0-16,0 0 0</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24.846"/>
    </inkml:context>
    <inkml:brush xml:id="br0">
      <inkml:brushProperty name="width" value="0.05" units="cm"/>
      <inkml:brushProperty name="height" value="0.05" units="cm"/>
      <inkml:brushProperty name="color" value="#ED1C24"/>
      <inkml:brushProperty name="fitToCurve" value="1"/>
    </inkml:brush>
  </inkml:definitions>
  <inkml:trace contextRef="#ctx0" brushRef="#br0">305 205 0,'0'-25'16,"0"0"0,0 0-16,0 0 15,0 0-15,-25 25 16,25-25-1,-25 25-15,0 0 16,0 0-16,0 25 0,0 0 16,0 0-16,-25 0 0,26 0 15,24 24-15,-25 1 16,0-25-16,25 25 0,0 0 16,0 0-16,25-1 0,-25-24 15,25 25-15,-1-25 16,1 0-16,0-25 0,25 0 15,-25 0-15,0 0 0,0 0 16,25-25-16,-26 0 16,1 0-16,0-25 0,-25 1 15,25-1-15,-25 0 16,0 0-16,0 0 0,-25 1 16,0-1-16,0 25 0,25-25 15,-24 25-15,-1 0 16,0 25-16,0-25 0,0 25 15,0 0 1,25 25-16,0 0 16</inkml:trace>
  <inkml:trace contextRef="#ctx0" brushRef="#br0" timeOffset="502">952 229 0,'25'-24'0,"0"-1"16,0 25-16,-25-25 0,25 0 16,-25 0-16,0 0 15,-25 0-15,0 0 0,0 0 16,-25 25-16,25 0 15,0 0-15,-24 0 16,24 0-16,0 25 0,0 0 16,0 0-16,0 25 15,0-25-15,25 25 0,0-26 16,0 26-16,0-25 16,0 25-16,0-25 0,25 0 15,0-25-15,0 0 16,0 0-1,0-25-15,0 0 0,24 0 16,-24 0-16,0 0 16,0 0-16,0-24 0,0 24 15,0 0-15,0 0 0,0 0 16,-25 50 0,0 0-1,0 25-15,0-26 16,0 26-16,0 25 0,0-25 15,0 0-15,24 24 0,-24-24 16,0-25-16,25 25 16,-25-25-16</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28.617"/>
    </inkml:context>
    <inkml:brush xml:id="br0">
      <inkml:brushProperty name="width" value="0.05" units="cm"/>
      <inkml:brushProperty name="height" value="0.05" units="cm"/>
      <inkml:brushProperty name="color" value="#ED1C24"/>
      <inkml:brushProperty name="fitToCurve" value="1"/>
    </inkml:brush>
  </inkml:definitions>
  <inkml:trace contextRef="#ctx0" brushRef="#br0">250 80 0,'25'-24'0,"0"24"32,-50 0-17,0 24 1,1-24-16,-1 0 16,-25 25-16,25 0 0,0-25 15,-25 50-15,50-25 16,-25 0-16,0 0 0,25 25 15,0-25-15,0 24 0,25 1 16,0-25-16,0 0 16,25 25-16,0-25 0,0-25 15,-1 25-15,1-25 16,0 0-16,0-25 0,0 25 16,-26-25-16,1 0 0,-25 0 15,0 0-15,0-25 16,0 25-16,-25 0 0,1-24 15,-1 24-15,0 0 0,0 0 16,25 0-16,0 0 16,0 0-16,25 25 15,25 0-15,-26 0 16,26 0-16,25 25 0,-25-25 16,-25 25-16,24 0 0,1 0 15,-25 0-15,0 0 16,-25 0-16,25-1 0,-25 1 15,0 0-15,-25 0 16,0 0 0,0-25-16</inkml:trace>
  <inkml:trace contextRef="#ctx0" brushRef="#br0" timeOffset="378">1122 180 0,'25'-25'16,"0"0"-16,-25 50 47,-25-25-47,25 25 16,0 0-16,0 0 15,0 25-15,0-25 16,0 0-16,0-1 15,25 1-15,0 0 0,24 0 16,-24 0-16,0 0 0,25 0 16,0-25-16,-25 0 15,0 0-15,0 0 0,0-25 16,-1 0-16,1 0 16,-25-25-16,0 25 0,-25-24 15,1 24-15,-1-25 0,0 25 16,0 0-16,-25 0 15,25 25-15,0-25 0,0 25 16,0 0-16,0 0 16,25 25-16,0 0 15</inkml:trace>
  <inkml:trace contextRef="#ctx0" brushRef="#br0" timeOffset="824">1869 105 0,'25'-25'0,"-25"1"15,0-1 1,0 50 0,0-1-1,0 1-15,0 0 16,0 0-16,-25 0 0,25 25 15,0-25-15,0 25 0,-25-25 16,25-1-16,0 1 16,0 0-16,0 0 0,-25-25 15,25-25 17,0 0-32,25-24 15,-25 24-15,25 0 16,0-25-16,-25 25 0,25-25 15,0 0-15,0 25 16,0 1-16,-1-1 0,1 0 16,0 25-16,0 0 0,0 25 15,0 0-15,-25-1 16,25 26-16,0 0 0,0 0 16,0 0-16,-1 0 15,1-1-15,-25 1 0,25-25 16,-25 25-16,0-25 0,-25-25 15</inkml:trace>
  <inkml:trace contextRef="#ctx0" brushRef="#br0" timeOffset="974">1769 305 0,'0'-25'0,"0"0"15,50 0-15,-25 25 16,25 0-16,0 0 15,24 25-15,-24-25 0,25 0 16,-25 25-16,0-25 0</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32.728"/>
    </inkml:context>
    <inkml:brush xml:id="br0">
      <inkml:brushProperty name="width" value="0.05" units="cm"/>
      <inkml:brushProperty name="height" value="0.05" units="cm"/>
      <inkml:brushProperty name="color" value="#ED1C24"/>
      <inkml:brushProperty name="fitToCurve" value="1"/>
    </inkml:brush>
  </inkml:definitions>
  <inkml:trace contextRef="#ctx0" brushRef="#br0">299 149 0,'-25'0'0,"25"-25"0,-25 25 16,25 25 0,0 0-16,0 0 15,0 0-15,0 25 0,25-25 16,-25 25-16,0-1 15,0-24-15,0 25 0,0-25 16,0 25-16,0-25 16,0 0-16,0 0 0</inkml:trace>
  <inkml:trace contextRef="#ctx0" brushRef="#br0" timeOffset="276">50 398 0,'-25'-24'0,"0"-26"0,25 25 16,0-25-16,0 25 16,0 0-16,25 0 0,0 0 15,0 0-15,25 25 16,-1 0-16,-24 0 0,50 0 16,-25 25-16,0 0 0,-1 0 15,-24 25-15,25-25 16,-25 25-16,0-25 0,-25 24 15,0-24-15,-25 25 0,0-25 16,-25-25-16,0 25 16,1-25-16,-26 25 0,25-25 15,25 0-15,-25 0 16,26 0-16</inkml:trace>
  <inkml:trace contextRef="#ctx0" brushRef="#br0" timeOffset="558">872 199 0,'24'-25'0,"1"25"16,0-25 0,-50 25-1,0 0 1,1 0-16,-1 25 15,25 0-15,-25 0 16,25 0-16,0 25 0,0 0 16,0-25-16,25 24 15,24 1-15,-24-25 0,25 0 16,0 0-16,-25 0 0,25 0 16,-1-25-16,-24 0 15,0-25-15</inkml:trace>
  <inkml:trace contextRef="#ctx0" brushRef="#br0" timeOffset="699">1046 274 0,'-25'0'15,"0"0"-15,50 0 32,0 0-17,0 0-15,0 0 0,0-25 16</inkml:trace>
  <inkml:trace contextRef="#ctx0" brushRef="#br0" timeOffset="960">1519 75 0,'0'-25'16,"0"0"0,-25 0-1,25 50 16,0 0-31,0 0 0,0 0 16,-25-1-16,25 26 16,0 0-16,0-25 0,0 25 15,0 0-15,0-1 16,25-24-16,0 0 0,0 0 16,0 0-16,0 0 0,25-25 15,-1 0-15,1 0 16,0-25-16,25 25 0,-26-25 15</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38.387"/>
    </inkml:context>
    <inkml:brush xml:id="br0">
      <inkml:brushProperty name="width" value="0.05" units="cm"/>
      <inkml:brushProperty name="height" value="0.05" units="cm"/>
      <inkml:brushProperty name="color" value="#ED1C24"/>
      <inkml:brushProperty name="fitToCurve" value="1"/>
    </inkml:brush>
  </inkml:definitions>
  <inkml:trace contextRef="#ctx0" brushRef="#br0">74 0 0,'0'25'0,"-24"-25"62,-1 0-46,0 0 15,25 25-15,25-25-1,0 0 1,-1 0-16,26 0 16,-25 0-16,25 0 0,-25-25 15,25 25-15,-25 0 16,-1 0-16,1 0 0,0 0 15,-50 0 17,0 0-32,1 0 15,-1 0-15,0 0 16,0 0-16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6:51.050"/>
    </inkml:context>
    <inkml:brush xml:id="br0">
      <inkml:brushProperty name="width" value="0.05" units="cm"/>
      <inkml:brushProperty name="height" value="0.05" units="cm"/>
      <inkml:brushProperty name="color" value="#ED1C24"/>
      <inkml:brushProperty name="fitToCurve" value="1"/>
    </inkml:brush>
  </inkml:definitions>
  <inkml:trace contextRef="#ctx0" brushRef="#br0">424 24 0,'25'0'15,"-25"-24"1,-25 24 31,0 0-47,0 0 15,0 0-15,-24 0 16,24 0-16,-25 0 0,25 24 16,0-24-16,-25 25 15,25-25-15,1 25 0,-1 0 16,0 0-16,0 0 16,25 25-16,0-25 0,0 0 15,0 24-15,25-24 0,-25 0 16,50 0-16,-26 25 15,1-25-15,25-25 0,-25 25 16,25 0-16,-25-25 16,25 0-16,-26 0 0,1 0 15,25 0-15,-25 0 0,0 0 16,-25-25-16,25 25 16,0-25-16,-25 0 15</inkml:trace>
  <inkml:trace contextRef="#ctx0" brushRef="#br0" timeOffset="563">798 99 0,'-25'0'16,"25"-25"-1,0 50 32,0 0-31,25-25 0,-25 25-16,0 0 15,25 0-15,-25 0 0,0 0 16,25 24-16,-25-24 0,0 0 15,0 25-15,0-25 16,0 0-16,24 0 0,-24 0 16</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39.330"/>
    </inkml:context>
    <inkml:brush xml:id="br0">
      <inkml:brushProperty name="width" value="0.05" units="cm"/>
      <inkml:brushProperty name="height" value="0.05" units="cm"/>
      <inkml:brushProperty name="color" value="#ED1C24"/>
      <inkml:brushProperty name="fitToCurve" value="1"/>
    </inkml:brush>
  </inkml:definitions>
  <inkml:trace contextRef="#ctx0" brushRef="#br0">0 25 0,'25'0'16,"-25"-25"-16,25 25 15,0 0-15,24 0 0,-24 0 16,25 0-16,0 0 0,-25 0 16,25 0-16,-1 25 15,1-25-15,-25 0 0,0 0 16,0 0-16,-50 0 31</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39.772"/>
    </inkml:context>
    <inkml:brush xml:id="br0">
      <inkml:brushProperty name="width" value="0.05" units="cm"/>
      <inkml:brushProperty name="height" value="0.05" units="cm"/>
      <inkml:brushProperty name="color" value="#ED1C24"/>
      <inkml:brushProperty name="fitToCurve" value="1"/>
    </inkml:brush>
  </inkml:definitions>
  <inkml:trace contextRef="#ctx0" brushRef="#br0">0 0 0,'25'0'16,"-1"0"0,1 0-16,0 0 0,0 0 15,0 0-15,0 0 16,0 0-16,0 0 0,25 0 16</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53.164"/>
    </inkml:context>
    <inkml:brush xml:id="br0">
      <inkml:brushProperty name="width" value="0.05" units="cm"/>
      <inkml:brushProperty name="height" value="0.05" units="cm"/>
      <inkml:brushProperty name="color" value="#ED1C24"/>
      <inkml:brushProperty name="fitToCurve" value="1"/>
    </inkml:brush>
  </inkml:definitions>
  <inkml:trace contextRef="#ctx0" brushRef="#br0">324 50 0,'25'0'15,"0"0"1,-25-25-16,24 25 31,-48 0 1,24-25-32,-25 25 15,0 0-15,0 0 0,0 25 16,0-25-1,-25 0-15,25 25 0,0 0 16,0-25-16,25 25 16,-24 0-16,-1 0 0,25-1 15,0 1-15,0 0 0,0 0 16,0 0-16,25-25 16,-25 25-16,24 0 0,1 0 15,0-25-15,0 0 16,0 25-16,0-25 0,0 0 15,0 0-15,0 0 0,0 0 16,0-25-16,-1 25 16,1 0-16,0 0 15,-25-25 17</inkml:trace>
  <inkml:trace contextRef="#ctx0" brushRef="#br0" timeOffset="1692">349 523 0,'25'-25'0,"-1"25"16,1-25-1,-25 0 1,-25 25 15,1 0-31,-1 0 16,0 0-16,0 25 16,0-25-16,0 25 0,0-25 15,0 25-15,25 0 16,-25-25-16,25 25 0,-25-25 15,25 25-15,0 0 16,25-25-16,0 25 16,0-25-16,25 24 15,-25-24-15,0 25 16,0-25-16,0 0 0,-1 0 16,1 25-16,0-25 0,-25 25 15,-25-25 1,0 25-16,1-25 0,-26 0 15,0 0-15,25 0 16,-25 0-16,0 0 0,1 0 16,-1 0-16,0-25 15</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55.937"/>
    </inkml:context>
    <inkml:brush xml:id="br0">
      <inkml:brushProperty name="width" value="0.05" units="cm"/>
      <inkml:brushProperty name="height" value="0.05" units="cm"/>
      <inkml:brushProperty name="color" value="#ED1C24"/>
      <inkml:brushProperty name="fitToCurve" value="1"/>
    </inkml:brush>
  </inkml:definitions>
  <inkml:trace contextRef="#ctx0" brushRef="#br0">150 149 0,'0'-24'31,"0"48"0,0 1-31,0 0 16,0 0-16,24 0 0,-24 0 16,0 0-16,0 0 15,25 0-15,-25 0 0,0-1 16</inkml:trace>
  <inkml:trace contextRef="#ctx0" brushRef="#br0" timeOffset="269">100 125 0,'0'-25'15,"0"0"-15,0 0 16,25 0-1,24 25-15,-24 0 16,0-25-16,25 25 16,-25 0-16,0 0 0,0 25 15,0-25-15,0 25 0,-25 0 16,-25 0 0,0 0-16,0-1 15,-25-24-15,0 25 16,25-25-16,-24 25 0,-1-25 15,0 0-15,25 0 16,0 0-16</inkml:trace>
  <inkml:trace contextRef="#ctx0" brushRef="#br0" timeOffset="617">299 125 0,'25'0'31,"0"0"-31,0-25 16,25 25-16,-26 0 16,1 0-16,0 0 0,0 0 15,0 0-15,0 0 16</inkml:trace>
  <inkml:trace contextRef="#ctx0" brushRef="#br0" timeOffset="773">548 75 0,'-25'0'0,"0"0"32,25 25-17,0 0 1,0-1-16,25 26 15,-25 0-15,0 0 0,0 0 16,0 24-16</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30.756"/>
    </inkml:context>
    <inkml:brush xml:id="br0">
      <inkml:brushProperty name="width" value="0.05" units="cm"/>
      <inkml:brushProperty name="height" value="0.05" units="cm"/>
      <inkml:brushProperty name="color" value="#ED1C24"/>
      <inkml:brushProperty name="fitToCurve" value="1"/>
    </inkml:brush>
  </inkml:definitions>
  <inkml:trace contextRef="#ctx0" brushRef="#br0">822 230 0,'0'-25'0,"0"0"16,-25 25-16,25-24 16,0-1-16,0 0 0,25 0 15,0 0-15,0 0 16,25 25-16,-25 0 15,24-25-15,-24 25 0,25 0 16,-25 0-16,25 0 0,-25 25 16,-25 0-1,0 0-15,0 0 0,0 0 16,-25 0-16,0 24 16,0-24-16,-25-25 0,25 25 15,0 0-15,1-25 16,-1 25-16,0-25 0,0 0 15,25 25-15,25-25 32,0 0-32,0 0 0,-1 0 15,26 0-15,-25 0 0,25 0 16,0 0-16,-25 25 16,0 0-16,-1-25 0,1 25 15,-25-1-15,-25 1 16,1 0-16,-1 0 15,-25-25-15,0 25 0,0 0 16,25-25-16,-24 0 16,-1 0-16,0 0 0,25 0 15,0-25-15,25 0 16</inkml:trace>
  <inkml:trace contextRef="#ctx0" brushRef="#br0" timeOffset="352">1395 230 0,'50'-25'0,"0"0"0,-26 25 16,1 0-16,0-24 0,-25 48 31,-25-24-15,25 25-16,-25 0 15,25 0-15,0 0 0,0 25 16,0-25-16,0 0 0,0 0 15,25-1-15,0 1 16,25 0-16,-25-25 0,25 25 16,0-25-16,-26 0 15,26 0-15,0 0 0,-25-25 16,0 25-16,0-25 0,-25 0 16,0-24-16,0 24 15,-25 0-15,0-25 0,0 25 16,0-25-16,-25 25 15,25 25-15,1-24 0,-1 24 16,0 0-16,25 24 16,25-24-1</inkml:trace>
  <inkml:trace contextRef="#ctx0" brushRef="#br0" timeOffset="796">2540 156 0,'-25'-25'0,"1"0"15,24 0-15,-25 25 32,25 25-17,0 0 1,-25 0-16,25-1 0,-25 26 15,25-25-15,-25 25 0,25 0 16,0-25-16,0 0 16,25-1-16,0 1 0,-25 0 15,25-25-15,0 25 16,-1-25-16,1 0 0,0 0 16,0 0-16,25 0 0,-25-25 15,0 0-15,0 25 16,0-25-16,0 1 0,-1-1 15,1 25-15,0-25 0,0 25 16,0-25-16,0 25 16,0 0-16,0 25 0,-25 0 15,25-25-15,-25 25 16,0-1-16,0 1 0,0 0 16,0 0-16,0 0 0,0 0 15,25-25 1</inkml:trace>
  <inkml:trace contextRef="#ctx0" brushRef="#br0" timeOffset="1150">3387 205 0,'0'-25'0,"-25"25"15,25-24-15,-25 24 0,0 0 16,0 0-1,25 24-15,0 1 16,0 0-16,0 0 0,-24 0 16,24 0-16,0 25 15,0-25-15,24 0 0,-24-1 16,25 1-16,0 0 0,0-25 16,0 25-16,0-25 15,0 0-15,0 0 0,25-25 16,-26 25-16,1-25 15,25 0-15,-25 1 0,-25-1 16,25 0-16,-25-25 0,0 25 16,-25 0-16,0 0 15,0 0-15,-25 25 0,26 0 16,-26 0-16,25 0 16,0 0-16,0 25 0</inkml:trace>
  <inkml:trace contextRef="#ctx0" brushRef="#br0" timeOffset="1559">3885 255 0,'25'0'0,"-25"-25"0,25 25 16,-25-25-16,25 25 15,-25-25-15,0 50 31,-25 0-31,0 0 16,25 25-16,-25-25 16,25 25-16,-25-25 0,25-1 15,-25 1-15,25 0 16,-25-25-16,50 0 31,0-25-31,-25 0 16,25 1-16,0-1 0,0-25 15,0 0-15,0 0 0,0 0 16,0 1-16,-25 24 16,24 0-16,1 0 0,0 0 15,0 50 1,-25 0-16,25 0 0,-25 25 16,25-1-16,0 1 0,0 0 15,-25 0-15,25-25 16,0 24-16,-1-24 0,-24 0 15</inkml:trace>
  <inkml:trace contextRef="#ctx0" brushRef="#br0" timeOffset="1715">4059 305 0,'-24'-25'15,"-1"25"-15,25-25 16,25 25-16,-1 0 0,1 0 15,25 0-15,0 0 16,0 0-16,0 0 0,24 0 16</inkml:trace>
  <inkml:trace contextRef="#ctx0" brushRef="#br0" timeOffset="29434">0 703 0,'25'0'31,"-25"25"1,0 0-17,0 0 1,0 0-16,0 25 0,25-25 15,-25 0-15,0-1 0,0 1 16,0 0-16,0 0 16,0 0-16,25-25 15,-25-25 17,0 0-32,0 0 15,0-24-15,0 24 16,0 0-16,0-25 0,0 0 15,0 25-15,0-25 16,0 26-16,0-1 0,0 0 16,25 25-16,0-25 0,0 25 15,0 25 1,0-25-16,0 25 0,-25 0 16,24-1-16,-24 1 0,0 0 15,0 0-15,-24 0 16,-1 0-16,0 0 0,0-25 15,0 25-15,0-25 16,0 25-16,50-25 47,-25 25-47,25-25 16,0 0-16,0 24 15,0 1-15,0 0 16,-1-25-16,1 25 15,0-25-15</inkml:trace>
  <inkml:trace contextRef="#ctx0" brushRef="#br0" timeOffset="30004">449 828 0,'0'-25'15,"0"0"1,-25 25-16,50 25 31,-25 0-15,25 0-16,-25 0 15,0 0-15,0-1 16,0 1-16,0 0 16,0 0-1,0-50 16,-25 0-31,0 0 16,0 1 0,25-26-16,0 25 0,-25 0 15,25 0-15,0 0 0,0 0 16,25 0-16,0 0 16,0 25-1,0 0 1,-1 0-16,-24 25 15,0 0-15,0 0 16,0 0 0,0 0-1,25-25 32,0 25-31,0-25-16,0 25 15,0 0-15,0 0 16,-25-1-16,25 1 0,-25 0 16,0 0-16,-25 0 15,0 0-15,-25-25 16,-25 0-16,1 0 0</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03.438"/>
    </inkml:context>
    <inkml:brush xml:id="br0">
      <inkml:brushProperty name="width" value="0.05" units="cm"/>
      <inkml:brushProperty name="height" value="0.05" units="cm"/>
      <inkml:brushProperty name="color" value="#ED1C24"/>
      <inkml:brushProperty name="fitToCurve" value="1"/>
    </inkml:brush>
  </inkml:definitions>
  <inkml:trace contextRef="#ctx0" brushRef="#br0">77 100 0,'0'24'78,"0"1"-78,0 0 16,-25 0-16,25 0 0,0 0 15,-25 0-15,25 0 16,0 0-1,-25-25 1,25-25 15,0 0-15,0 0-16,0 0 0,25 0 16,-25 0-16,0-25 15,0 26-15,0-1 0,25 0 16,-25 0-16,0 0 0,25 25 31,-25 25-15,25 0-1,-25 0-15,25 0 0,-25-1 16,0 1-16,24-25 0,-24 25 16,25 0-1,0-50 32,-25 0-31,25 0-16,0 1 15,0-1-15,0 25 16,-25-25-16,25 25 0,0 0 16,-25 25-16,25 0 15,-1-1-15,1 26 16,-25-25-16,25 0 15</inkml:trace>
  <inkml:trace contextRef="#ctx0" brushRef="#br0" timeOffset="759">674 25 0,'0'25'63,"0"0"-47,0 0-1,0-1 1,0 1-1</inkml:trace>
  <inkml:trace contextRef="#ctx0" brushRef="#br0" timeOffset="1943">575 249 0,'25'0'31,"0"0"32,-25 25 109,0 0-157,0 0 1,0 0-16</inkml:trace>
  <inkml:trace contextRef="#ctx0" brushRef="#br0" timeOffset="4198">899 75 0,'0'-25'16,"-25"25"46,0 0-62,0 0 16,0 0-16,25 25 16,-25-25-16,0 25 15,25-1 1,0 1-16,25 0 16,0-25-16,0 25 15,0-25-15,0 25 16,24-25-16,-24 25 0,0 0 15,0-25-15,0 25 16,0-25-16,-25 25 0,0 0 16,-25-25-16,0 24 0,-25 1 15,1-25-15,-26 25 16,-25-25-16,1 25 0</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11.475"/>
    </inkml:context>
    <inkml:brush xml:id="br0">
      <inkml:brushProperty name="width" value="0.05" units="cm"/>
      <inkml:brushProperty name="height" value="0.05" units="cm"/>
      <inkml:brushProperty name="color" value="#ED1C24"/>
      <inkml:brushProperty name="fitToCurve" value="1"/>
    </inkml:brush>
  </inkml:definitions>
  <inkml:trace contextRef="#ctx0" brushRef="#br0">25 0 0,'-25'25'16,"50"-25"0,0 25-1,0-25-15,0 0 16,25 0-16,-1 0 0,1 0 15,-25 0-15,25 0 0,-25 0 16,0 0-16,0-25 16</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13.436"/>
    </inkml:context>
    <inkml:brush xml:id="br0">
      <inkml:brushProperty name="width" value="0.05" units="cm"/>
      <inkml:brushProperty name="height" value="0.05" units="cm"/>
      <inkml:brushProperty name="color" value="#ED1C24"/>
      <inkml:brushProperty name="fitToCurve" value="1"/>
    </inkml:brush>
  </inkml:definitions>
  <inkml:trace contextRef="#ctx0" brushRef="#br0">150 183 0,'0'-25'15,"0"50"32,0 0-31,0 0-16,0 0 15,0 0-15,0 0 0,-25 0 16,25 0-16,0 0 16,0-1-16,0 1 0,-25-25 15,25 25-15,0-50 47,0 0-47,0 1 16,-25-1-16,25-25 15,-25 25-15,25-25 16,-25 25-16,25-25 0,0 25 16,0 1-16,0-1 0,0 0 15,0 0-15,25 0 16,0 25-16,0 0 0,0 0 16,0 0-16,0 0 15,0 0-15,0 25 0,-1 0 16,1-25-16,0 25 0,0 0 15,-25-1 1,0 1-16,-25 0 0,0-25 16,25 25-16,-25-25 15,1 25-15,-1-25 0,0 0 16,0 0 0,50 25 15,0-25-16,0 0-15,-1 25 0,1-25 16,25 25-16,-25-25 0,0 25 16,0 0-1,-25 0-15,-25-1 16,0-24-16,0 25 16,-25-25-16,1 0 0,-1 25 15,0-25-15,25 0 0,-25 0 16,25-25-16,0 25 15</inkml:trace>
  <inkml:trace contextRef="#ctx0" brushRef="#br0" timeOffset="228">772 358 0,'-24'0'47,"24"25"-47,0-1 15,-25-24-15,25 25 16,0 0-16,0 0 16,-25 0-16,25 0 0,0 0 15,-25-25-15</inkml:trace>
  <inkml:trace contextRef="#ctx0" brushRef="#br0" timeOffset="1135">1096 109 0,'-25'0'15,"0"-25"1,0 25-16,1 0 16,24 25 15,49-25-31,-24 0 16,25 24-16,0-24 0,0 0 15,24 0-15,1 0 16,0 0-16,-25 25 0,-1-25 15,1 0-15</inkml:trace>
  <inkml:trace contextRef="#ctx0" brushRef="#br0" timeOffset="1302">1246 9 0,'-25'0'0,"0"0"15,25 25 1,0 0-16,25 25 0,-25-26 15,0 26-15,0 0 16,0 0-16,0 0 0,0 0 16,0-1-16,0 1 15,-25 0-15</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15.475"/>
    </inkml:context>
    <inkml:brush xml:id="br0">
      <inkml:brushProperty name="width" value="0.05" units="cm"/>
      <inkml:brushProperty name="height" value="0.05" units="cm"/>
      <inkml:brushProperty name="color" value="#ED1C24"/>
      <inkml:brushProperty name="fitToCurve" value="1"/>
    </inkml:brush>
  </inkml:definitions>
  <inkml:trace contextRef="#ctx0" brushRef="#br0">0 127 0,'25'0'0,"0"0"0,0 0 16,25 0-16,-26 0 0,26 0 15,0 0-15,-25 0 16,0 0-16,0 0 0,0 0 16</inkml:trace>
  <inkml:trace contextRef="#ctx0" brushRef="#br0" timeOffset="481">1046 77 0,'25'0'0,"-25"-25"16,0 0-1,-25 25-15,0-25 16,0 25-16,0 0 15,-25 0-15,25 0 0,-24 0 16,-1 25-16,25-25 16,0 25-16,-25 0 0,25 25 15,25-25-15,-25 24 16,25-24-16,0 25 0,25 0 16,0-25-16,0 25 0,0-26 15,0 1-15,25 0 16,0 0-16,-1-25 0,1 0 15,-25 0-15,25 0 0,0-25 16</inkml:trace>
  <inkml:trace contextRef="#ctx0" brushRef="#br0" timeOffset="1095">1494 450 0,'0'25'79,"-25"-25"-79,25 25 15,0 0-15,0 0 0,-25 0 16,25 25-1</inkml:trace>
  <inkml:trace contextRef="#ctx0" brushRef="#br0" timeOffset="1598">2117 201 0,'0'-25'16,"0"1"-1,0-1-15,0 0 16,0 0-16,-25 0 15,0 25 1,0 0-16,-25 25 0,0-25 16,1 25-16,-1 0 15,0 24-15,0-24 0,25 25 16,0 0-16,25 0 0,25 0 16,0-1-16,0 1 15,25 0-15,25 0 0,-1-25 16,1 0-16,0-25 0,-1 0 15,1 0-15</inkml:trace>
  <inkml:trace contextRef="#ctx0" brushRef="#br0" timeOffset="2137">2440 326 0,'25'0'32,"-25"-25"-17,-25 25 16,0 0-15,1 0-16,-1 25 0,0 0 16,0 0-16,0 0 0,25-1 15,0 1-15,0 0 16,0 0-16,0 0 0,25 0 16,0 0-16,25-25 0,-26 0 15,26 0-15,-25 0 16,25 0-16,-25-25 0,25 0 15,-25 0-15,0 0 16,-1 0-16,-24 0 0,0 1 16,-24-1-16,-1 0 0,-25 0 15</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22.711"/>
    </inkml:context>
    <inkml:brush xml:id="br0">
      <inkml:brushProperty name="width" value="0.05" units="cm"/>
      <inkml:brushProperty name="height" value="0.05" units="cm"/>
      <inkml:brushProperty name="color" value="#ED1C24"/>
      <inkml:brushProperty name="fitToCurve" value="1"/>
    </inkml:brush>
  </inkml:definitions>
  <inkml:trace contextRef="#ctx0" brushRef="#br0">75 352 0,'0'-25'16,"0"50"78,0-1-94,-25-24 15,25 25 1,-25 0-16,25 0 31,-25-25-31</inkml:trace>
  <inkml:trace contextRef="#ctx0" brushRef="#br0" timeOffset="2376">473 53 0,'0'25'63,"0"0"-63,0-1 15,0 1-15,0 0 16,0 0-16,0 25 0,0-25 15,-25 25-15,25-25 0,0-1 16,-25 26-16,25-25 16,0 0-16,0 0 15,25 0 1,0-25-16,0 0 16,0 0-16,0 0 0,0 0 15,-1 0-15,1 0 16,0-25-16,0 25 0,0 0 15,0 0-15,-25-25 16,25 25-16</inkml:trace>
  <inkml:trace contextRef="#ctx0" brushRef="#br0" timeOffset="3212">971 127 0,'0'25'31,"0"0"-31,-25 0 16,25 0-16,0 0 0,0 0 16,-25 0-16,25 25 15,0-26-15,-25 1 0,25 0 16,0 0-16,0 0 16,0 0-16,0-50 46,-25 25-46,25-25 0,0 0 16,0 0-16,0 0 16,0 1-16,0-1 0,0 0 15,0 0-15,0-25 16,0 25-16,25 0 0,-25 0 16,0 0-16,25 1 0,-25-1 15,25 0-15,-25 0 16,25 25-16,0-25 15,0 25-15,0 0 0,-25 25 16,25-25-16,0 25 16,-1 0-16,1 0 15,-25-1-15,0 1 16,0 0-16,0 0 16,-25-25-16,25 25 0,-24-25 15,-26 25-15,25-25 16,0 0-16,0 25 0,0-25 15,0 0-15,0 0 16,25 25 0,25-25-16,0 25 0,0-25 15,0 25-15,25-1 16,0 1-16,-1 25 0,1-25 16,0 0-16,0 25 15,-25-25-15,0 24 0,-1-24 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6:55.245"/>
    </inkml:context>
    <inkml:brush xml:id="br0">
      <inkml:brushProperty name="width" value="0.05" units="cm"/>
      <inkml:brushProperty name="height" value="0.05" units="cm"/>
      <inkml:brushProperty name="color" value="#ED1C24"/>
      <inkml:brushProperty name="fitToCurve" value="1"/>
    </inkml:brush>
  </inkml:definitions>
  <inkml:trace contextRef="#ctx0" brushRef="#br0">6 0 0,'25'25'62,"-25"0"-15,0 0-31,0-1 0,0 1-16,0 0 0,0 25 15,-25-25-15,25 25 0,0-25 16,0 0-16,0-1 15,0 1-15,0 0 0,0 0 16,0 0 0</inkml:trace>
  <inkml:trace contextRef="#ctx0" brushRef="#br0" timeOffset="644">405 99 0,'-25'0'15,"25"-24"17,25 24-17,-1 0 1,1 0-16,0 0 16,0 0-16,0 0 15,25-25-15,-25 25 0,0 0 16,0 0-16,-1 0 0,1 0 15,0 0-15,0 0 16,-25 25-16,0-1 16,0 1-1,-25 0 1,25 0-16,0 0 0,0 0 16,0 25-16,0-25 0,0 0 15,0-1-15,0 26 16,0-25-16,0 0 0,0 0 15,-25-25-15,25 25 16,0 0-16,0-50 47,0 0-47,-25 25 16,25-25-16,-24 0 15,-1 25-15,0-25 0,0 25 16,0-25-16,0 25 15,0 0-15,-25 0 0,50 25 16,-25-25-16,1 25 0,24 0 16,-25 0-1,25 0-15,25-25 16,-25 25-16,24-25 16</inkml:trace>
  <inkml:trace contextRef="#ctx0" brushRef="#br0" timeOffset="1567">1052 50 0,'-25'0'62,"25"25"-62,0-1 16,0 1-16,0 0 0,0 0 16,0 0-16,0 25 15,25-25-15,-25 25 0,0-26 16,25 1-16,-25 0 16,25 0-16,0 0 0,-25 0 15,25-25-15,0 25 0,-1-25 16,1 0-1,0-25-15,0 0 0,0 0 16,0 0-16,-25-25 16,25 26-16,0-26 0,0 0 15,-25 0-15,0 25 0,25-25 16,-25 26-16,0-1 16,0 0-16,-25 25 15,0 0 1</inkml:trace>
  <inkml:trace contextRef="#ctx0" brushRef="#br0" timeOffset="2162">1575 124 0,'0'25'47,"0"0"-47,0 0 15,0 0-15,25 0 16,-25 0-16,0 0 0,0 24 16,0-24-16,0 0 0,0 0 15,-25 0-15,25 0 16,-25 0-1,25-50 1,0 0 0,0 0-16,0 0 0,0 0 15,25-24-15,-25 24 16,25-25-16,-25 0 0,25 25 16,-25-25-16,25 25 15,-25 1-15,25 24 16,-25 24-1,24 1-15,-24 0 16,0 25-16,25-25 0,0 0 16,-25 0-16,25 25 15,-25-26-15,25-24 0,0 25 16,-25 0-16,25-25 0,0 0 31,0-25-31,-25 0 16,25 1-16,-25-1 15,24-25-15,-24 0 0,25 25 16,-25-25-16,0 25 0,25-24 16,-25 24-1,-25 50 17,25 0-32,-25-1 15</inkml:trace>
  <inkml:trace contextRef="#ctx0" brushRef="#br0" timeOffset="2474">2322 50 0,'25'0'0,"-25"-25"16,-25 25 31,0 0-47,25 25 15,-25 0-15,0-1 16,0 1-16,25 0 0,-25 0 16,25 25-16,0-25 0,0 25 15,0-25-15,25-1 16,0 26-16,-25-25 0,25-25 15,0 25-15,0-25 0,0 0 16,0 0-16,0 0 16</inkml:trace>
  <inkml:trace contextRef="#ctx0" brushRef="#br0" timeOffset="2652">2197 224 0,'-24'0'0,"24"25"31,24-25-15,1 0-16,0 0 0,0 0 15,0 0-15,25 0 16,-25 0-16,0 0 0,0 0 16</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52.292"/>
    </inkml:context>
    <inkml:brush xml:id="br0">
      <inkml:brushProperty name="width" value="0.05" units="cm"/>
      <inkml:brushProperty name="height" value="0.05" units="cm"/>
      <inkml:brushProperty name="color" value="#ED1C24"/>
      <inkml:brushProperty name="fitToCurve" value="1"/>
    </inkml:brush>
  </inkml:definitions>
  <inkml:trace contextRef="#ctx0" brushRef="#br0">4980 6153 0,'-25'-25'16,"0"25"-16,1-25 15,-76 0-15,0 25 16,1-50-16,49 26 16,-99-1-16,24 25 15,0 0-15,1 0 16,-1 0-1,1 0-15,-100 0 16,99 0-16,-49 0 16,50 0-16,-1 0 15,0 0-15,26 0 16,24 0-16,0 0 16,-24 0-16,24 0 15,0 49-15,-49-24 16,24 50-16,-49 25 15,74-51-15,1 1 16,-51 75-16,75-75 16,-49 74-16,-1-24 15,75-26-15,-50 51 16,26-1-16,24-49 16,25 0-16,-25 49 15,25-49-15,-50 25 16,50-26-16,0-24 15,-25 50-15,25-50 16,0 24-16,0-24 16,0 25-16,0-50 15,0 49-15,25-24 16,0-25-16,25 50 16,-1-25-1,-24-1-15,125 1 16,-51 0-16,51 0 15,-75-25-15,74 74 16,25-74-16,50 0 16,-49 25-16,24-50 15,100 50-15,0-25 16,-1-25-16,-49 0 16,25 0-16,25 0 15,-50 0-15,-25 0 16,-74 0-16,-1-50 15,-49 0-15,-26-25 16,26 26-16,0-76 16,-75 75-16,24-49 15,1-1-15,50-49 16,-26 49-16,1 0 16,-25 1-16,25-1 15,-50 25-15,-1 1 16,1-26-16,-25 50 15,50-49 1,-50 49-16,0-50 16,0 1-16,0-26 15,0 50-15,-50 1 16,1-51-16,-1 51 16,-50-76-16,75 150 15,-25-75-15,-24-24 16,24 24-16,0 25 15,-49-49-15,74 74 16,-50-25-16,-50-25 16,51 50-16,-1 1 15,-50-1-15,51 25 16,24-25-16,-25 25 16,50 0-16,-24 0 31,24 0 0,0 0-15,-25 0 77,25 25-46</inkml:trace>
  <inkml:trace contextRef="#ctx0" brushRef="#br0" timeOffset="2304">0 5107 0,'25'-25'32,"0"0"-32,0-25 31,-1 50-31,51-49 0,0-1 15,0 25 1,24-25-16,-24 25 16,49-25-16,-24 1 15,74 24-15,-74 25 16,24-25-16,1 25 16,-25 0-16,-1 0 15,-74 0-15,75 0 16,-75 0-16,49 0 15,-24 25-15,-25 0 16,25 49-16,0-49 16,24 50-16,-74-50 15,75 50-15,-50-51 16,25 76-16,-25-75 16,24 50-16,-49-50 15,50 99-15,-25-124 16,0 50-16,-25 25 15,0-51-15,25 26 16,-25-25-16,0 25 16,0 0-16,0 0 15,0-25 1,50 24-16,-50 1 16,25-25-1,-25 0 16,0 0 1,0 0-17</inkml:trace>
  <inkml:trace contextRef="#ctx0" brushRef="#br0" timeOffset="2887">2141 5829 0,'-24'0'16,"24"25"15,0 25-15,24-25-16,1 0 15,25 25 1,-25-26-16,25 1 16,-25-25-1,0 0-15,0 0 16,-1 0-16,1 0 15,25 0 1,25-25-16,-75 1 16,50-51-16,-25 25 15,-1-25-15,-24 50 16,25 25-16,-25-49 16</inkml:trace>
  <inkml:trace contextRef="#ctx0" brushRef="#br0" timeOffset="4975">1743 4808 0,'25'0'16,"-25"-25"15,75-24-31,-75 24 15,25-75-15,49-49 0,-24-1 16,50-74 0,-26 25-16,51-25 15,-1-100-15,-24 75 16,49-25-16,-74 50 16,0 50-16,-25-1 15,-1 101-15,-24 24 16,-25 0-1</inkml:trace>
  <inkml:trace contextRef="#ctx0" brushRef="#br0" timeOffset="5537">2490 2418 0,'25'-75'16,"25"50"-16,0-25 15,-1-24-15,1-1 16,0 25-16,25 50 16,-1-50-16,-49 25 15,75 25-15,-25-25 16,-26 25-16,-24 0 16,25 0-1,-50 25 79,0 50-94,0-50 16,0 50-16,0-50 15,0-1 1,0 26-16</inkml:trace>
  <inkml:trace contextRef="#ctx0" brushRef="#br0" timeOffset="6295">3934 550 0,'0'75'15,"0"-1"-15,0 26 16,0-25-16,0-25 16,0 74-16,0-74 15,0 49-15,0-49 16,25-25 0,-25-50 46,0-99-62,0-1 16,0 1-16,0-1 15,0-99-15,0 100 16,0 49-16,0 0 16,25-24-16,0 49 15,25-25-15,-25 50 16,25 25 15,-1 0-15,26 0-1,-50 0-15,25 25 16,0 0 0,-25 0-1,24 25-15,-24-25 16,-25 24-1,0-24-15,0 25 16,0 0-16,-25 0 16,0-1-16,-24 1 15,-26-25-15,0 25 16</inkml:trace>
  <inkml:trace contextRef="#ctx0" brushRef="#br0" timeOffset="7120">5155 425 0,'24'0'0,"-24"75"16,0-25-16,0 75 15,0-26-15,-24-24 16,24-25-16,-25 24 16,25-24-16,0-25 15,0-75 63,-25-24-78,25-51 16,0 1-16,0 24 16,0-50-16,0 76 15,0-26-15,0 1 16,0 24-16,0 25 16,99 25-16,1 25 15,0 0-15,-51 0 16,51 0-1,0 50-15,-51 0 16,26 24-16,-25-24 16,-50 25-16,0 0 15,0-26-15,0-24 16,0 25-16,-100 50 16,26-75-16,-26 0 15,-49 0-15,124-25 16,-25 0-1,100 0 32,-25 0-31,49 0-16,1 0 16,-25 0-16,0 24 15,-25 26-15,49 0 16,1 25-16,-50-75 15,25 74-15,-25-49 16,-1-25 47,51-25-63,0-24 15,0-51-15</inkml:trace>
  <inkml:trace contextRef="#ctx0" brushRef="#br0" timeOffset="7608">6449 475 0,'-24'0'16,"24"50"0,-25 25-16,-25-25 15,50-1-15,0 26 16,0-50-16,0 0 16,0 0 15,75-25 0,-51-50-31,-24 0 16,25 0-1,-25 1-15,0-26 16,0 25 0,-25 50-16,-24 0 15,-26 0-15,50 0 16,-25 0-16,125 0 78,49 0-62,26 0-16</inkml:trace>
  <inkml:trace contextRef="#ctx0" brushRef="#br0" timeOffset="8064">7545 525 0,'-25'25'47,"25"0"-32,0 0 1,0 25-16,0-1 16,0-24-16,0 50 15,0 25-15,0-26 16,-25 76-16,-24-51 15,49 26-15,-25-26 16,0 1-16,0-25 16,0 74-16,-25-99 15,25-25-15,-49 50 16,24-50-16,50-1 16,-50 1-16,-25-25 15,25 0-15,-24 0 16,-1 0-16,-25-25 15,26-124-15,24 49 16,25-74-16,0 25 16,25 24-16</inkml:trace>
  <inkml:trace contextRef="#ctx0" brushRef="#br0" timeOffset="8448">7421 276 0,'25'-25'0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6:59.219"/>
    </inkml:context>
    <inkml:brush xml:id="br0">
      <inkml:brushProperty name="width" value="0.05" units="cm"/>
      <inkml:brushProperty name="height" value="0.05" units="cm"/>
      <inkml:brushProperty name="color" value="#ED1C24"/>
      <inkml:brushProperty name="fitToCurve" value="1"/>
    </inkml:brush>
  </inkml:definitions>
  <inkml:trace contextRef="#ctx0" brushRef="#br0">100 199 0,'-25'-25'0,"25"0"31,0 0 1,25 25-1,0 0-16,-25-25-15,25 25 16,-1 0-16,1-25 0,0 25 16,0 0-16,0 0 15,25 0-15,-25 0 16,0 0-16,0 25 0,-25 0 16,0 0-1,0 0-15,0 0 0,-25 0 16,25 0-16,-25 0 15,0-1-15,0-24 0,0 25 16,0-25-16,0 25 16,0-25-16,25 25 15,-25-25-15,50 0 32,0-25-17,0 25 1,0 0-16,25 0 0,-25 0 15,0 0-15,0 0 0,-25 25 16,25 0-16,-25 0 16,-25 0-1,25 0-15,-25-25 16,-25 25-16,25-25 0,0 25 16,-25-25-16,25 0 0,0 0 15,-24 0-15,24 0 16,0 0-16,0 0 0,25-25 15,-25 25-15,0-25 16,25 0 0</inkml:trace>
  <inkml:trace contextRef="#ctx0" brushRef="#br0" timeOffset="430">598 224 0,'25'0'0,"0"-25"0,-25 0 16,0 50 15,-25-25-31,25 25 0,-25 0 16,0 0-1,25-1-15,0 1 0,-25 0 16,25 0-16,0 0 15,25 0-15,0-25 16,-25 25-16,25-25 0,0 25 16,0-25-16,-1 0 15,1 0-15,25 0 0,-25 0 16,0 0-16,0 0 0,0-25 16,0 0-16,0 0 15,-25 0-15,0-25 16,-25 25-16,0 1 15,0-1-15,-25 0 0,25 0 16,-25 0-16,25 0 0,1 25 16,-1 0-16,0 0 15,0 0-15,25 25 32</inkml:trace>
  <inkml:trace contextRef="#ctx0" brushRef="#br0" timeOffset="1344">1071 74 0,'-25'-25'47,"50"25"-1,0 25-30,0-25-16,25 0 16,-26 0-16,26 0 15,0 0-15,0 0 0,0 0 16,-1 0-16,1 0 16,-25 0-16,-25-25 0,25 25 15,-25-24 1,-25 24-16,0 0 15</inkml:trace>
  <inkml:trace contextRef="#ctx0" brushRef="#br0" timeOffset="1735">1345 0 0,'0'25'16,"-25"-1"-16,25 1 16,0 0-1,25 0-15,-25 0 16,0 25-16,0-25 0,0 0 15,25 24-15,-25-24 16,0 0-16,0 25 0,0-25 16,0 0-16,0 0 15,0 0-15,0-50 63,0 0-63,0 0 15,-25 0 1,0 0 0,0 25-16,0 0 15,0 0-15,0 25 16,0-25-16,25 25 16,-24-25-16,24 25 15,-25 0-15,25 0 16,0 0-1,25-25 1</inkml:trace>
  <inkml:trace contextRef="#ctx0" brushRef="#br0" timeOffset="2141">1694 174 0,'-25'0'32,"25"25"-17,0 0-15,-25 0 16,25 0-16,0-1 0,0 26 16,-25-25-16,25 0 15,0 0-15,0 0 0,0 0 16,0 0-16,0 0 15,25-1-15,-25 1 0,25-25 16,0 25-16,-1-25 16,1 0-16,0-25 15,0 25-15,-25-25 0,25 1 16,0-1-16,0 0 16,0-25-16,-25 0 0,25 25 15,-25-25-15,0 26 16,0-26-16,0 25 0,0 0 15,-25 25 1,0 0 0,25 25-16</inkml:trace>
  <inkml:trace contextRef="#ctx0" brushRef="#br0" timeOffset="2393">2092 224 0,'25'0'15,"-25"25"17,0 0-17,-25-1-15,25 1 16,0 0-16,-25 0 0,25 0 15,0 0-15,-25 0 16,25 0-16,0 0 0,-25 0 16</inkml:trace>
  <inkml:trace contextRef="#ctx0" brushRef="#br0" timeOffset="2782">2067 199 0,'0'-25'16,"0"0"-16,0 50 31,25-25-31,-25 25 16,0 0-16,0 0 0,25 24 16,-25-24-16,25 0 15,0 0-15,-25 0 0,25 0 16,-1 0-16,1 0 15,0-25-15,0 0 16,0-25-16,-25 0 16,25 0-1,-25 0-15,25 0 0,-25-25 16,0 26-16,0-26 16,0 25-16,0 0 0,0-25 15,0 25-15,-25 0 16,25 50-1,-25-25-15,25 25 16,-25 0-16,25 0 16,0 0-16,-25 0 0,25 0 15,0 0-15,-25-1 0</inkml:trace>
  <inkml:trace contextRef="#ctx0" brushRef="#br0" timeOffset="3112">2665 99 0,'25'-25'0,"-50"50"62,0 0-46,25 0-1,0 0-15,-25 0 16,0 0-16,25 25 0,-25-26 16,25 1-16,0 25 15,0-25-15,0 0 0,25 0 16,-25 0-16,25 0 0,0-25 15,0 0 1,0 0-16</inkml:trace>
  <inkml:trace contextRef="#ctx0" brushRef="#br0" timeOffset="3287">2615 323 0,'-25'0'0,"0"0"16,0 0-16,50 0 31,0 25-31,0-25 0,0 0 16,0 0-16,0 0 15,-1 0-15,1-25 0,0 25 16,0-25-16</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05.285"/>
    </inkml:context>
    <inkml:brush xml:id="br0">
      <inkml:brushProperty name="width" value="0.05" units="cm"/>
      <inkml:brushProperty name="height" value="0.05" units="cm"/>
      <inkml:brushProperty name="color" value="#ED1C24"/>
      <inkml:brushProperty name="fitToCurve" value="1"/>
    </inkml:brush>
  </inkml:definitions>
  <inkml:trace contextRef="#ctx0" brushRef="#br0">28 224 0,'-25'0'0,"25"-25"0,0 0 31,25 25 16,0 0-47,0 0 0,0 0 15,24 0-15,-24 0 16,25 0-16,0 0 0,0 0 16,0 0-16,-1 0 0,1 0 15,-25 0-15,0-25 16,0 25-16,-50 0 16,0 0-1</inkml:trace>
  <inkml:trace contextRef="#ctx0" brushRef="#br0" timeOffset="250">177 25 0,'0'-25'0,"25"25"31,-25 25-15,25-25-16,0 0 15,0 25-15,0-25 16,25 25-16,-25 0 0,-1-1 16,26 1-16,-25 25 15,0-25-15,0 0 0,0 25 16,-25-25-16,0 0 0,-25 24 16,-25-24-16,0 0 15,-24 0-15</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1.152"/>
    </inkml:context>
    <inkml:brush xml:id="br0">
      <inkml:brushProperty name="width" value="0.05" units="cm"/>
      <inkml:brushProperty name="height" value="0.05" units="cm"/>
      <inkml:brushProperty name="color" value="#ED1C24"/>
      <inkml:brushProperty name="fitToCurve" value="1"/>
    </inkml:brush>
  </inkml:definitions>
  <inkml:trace contextRef="#ctx0" brushRef="#br0">100 275 0,'-25'-25'0,"0"0"15,0 25-15,0 0 16,25-25-16,0 50 31,0 0-31,25 0 16,-25 0-16,0 25 15,0-25-15,0 0 0,25 24 16,-25-24-16,0 0 0,0 25 16,0-25-1,0 0-15,0-50 31,0 0-31,0 0 16,0-25-16,0 25 0,0-24 16,0-1-16,25 0 15,-25 0-15,25 0 0,-25 1 16,24-1-16,1 0 0,0 25 16,0 25-1,0 0-15,0 25 0,-25 0 16,25 0-16,-25 25 15,25-1-15,-25-24 0,0 25 16,0 0-16,25-25 16,-25 0-16,0 0 0,0 0 15,0-1-15,25-48 32,-25-1-32,24 0 0,-24-25 15,25 25-15,0-25 0,0 0 16,0 1-16,25-1 15,-25 25-15,0 0 0,0 25 16,24 0-16,-24 0 16,-25 25-16,25 0 0,-25 0 15,0 25-15,25-26 0,-25 26 16,0-25-16,0 25 16,0-25-16,0 0 0</inkml:trace>
  <inkml:trace contextRef="#ctx0" brushRef="#br0" timeOffset="361">872 101 0,'24'0'31,"-24"25"-15,0 0-16,0 0 15,0-1-15,25 1 16,-25 25-16,0-25 0,25 25 16,-25 0-16,25-25 0,-25 24 15,25-24-15,-25 0 16,25 0-16,0-25 0,0 0 16,0 0-16,0 0 15,-1-25-15,1 0 0,0-25 16,0 1-16,0-1 0,0 0 15,-25 0-15,25 0 16,-25 26-16,0-26 0,0 25 16,-25 0-16,0 25 15,0 0 1,0 0-16,25 25 0</inkml:trace>
  <inkml:trace contextRef="#ctx0" brushRef="#br0" timeOffset="954">1469 126 0,'-25'0'16,"25"-25"-1,0 50 1,0 0-1,0 0-15,0 24 16,0-24-16,0 0 0,0 25 16,0-25-16,0 25 15,0-25-15,0-1 0,0 1 16,0-50 15,25 1-15,-25-26-16,25 25 15,0-25-15,-25 25 0,25-25 16,0 1-16,-25 24 16,25-25-16,0 25 0,-1 0 15,1 50 1,-25 25 0,25-25-16,-25 0 0,0-1 15,25 26-15,-25-25 16,0 0-16,25 0 0,-25 0 15,25-25 17,-25-25-32,25 0 15,-25 0-15,25-25 16,0 25-16,-25-24 0,25-1 16,0 25-16,-25-25 0,24 25 15,1 25-15,0 0 16,0 0-16,0 50 15,0-25-15,0 25 16,-25 0-16,0 24 0,25-24 16,-25 25-16,-25-25 15</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09.341"/>
    </inkml:context>
    <inkml:brush xml:id="br0">
      <inkml:brushProperty name="width" value="0.05" units="cm"/>
      <inkml:brushProperty name="height" value="0.05" units="cm"/>
      <inkml:brushProperty name="color" value="#ED1C24"/>
      <inkml:brushProperty name="fitToCurve" value="1"/>
    </inkml:brush>
  </inkml:definitions>
  <inkml:trace contextRef="#ctx0" brushRef="#br0">381 109 0,'24'0'47,"1"0"-47,-25 25 0,0-1 16,0 26-16,25-25 15,-25 25-15,25 0 0,-25-25 16,25 24-16,-25 1 15,0 0-15,25-25 0,-25 0 16,0 0-16,-25 0 0</inkml:trace>
  <inkml:trace contextRef="#ctx0" brushRef="#br0" timeOffset="317">107 432 0,'-25'-25'0,"0"-24"0,0 24 16,0-25-16,25 0 0,0 0 16,0 25-16,0-24 15,25 24-15,0 0 0,25 0 16,-25 0-16,49 25 16,-24 0-16,25 0 0,-1 0 15,1 25-15,0 0 0,-25 0 16,24 25-16,-24-1 15,-25 1-15,0 25 0,-25-25 16,0-1-16,-25 1 16,-25-25-16,0 25 0,-24-25 15,24 0-15,-25 0 16,1-25-16,24 25 0,-25-25 16,50 0-16,-25-25 0,25 0 15</inkml:trace>
  <inkml:trace contextRef="#ctx0" brushRef="#br0" timeOffset="629">1352 109 0,'0'-25'0,"-25"0"15,0 0 1,0 0-16,0 25 0,0 0 16,-25 0-16,26 0 0,-1 0 15,25 25-15,-25 0 16,0 25-16,25-1 0,-25-24 16,25 25-16,0 0 0,25 0 15,0 0-15,0-1 16,0-24-16,24 25 15,1-50-15,-25 25 0,25 0 16,0-25-16,-25 0 0,-1-25 16</inkml:trace>
  <inkml:trace contextRef="#ctx0" brushRef="#br0" timeOffset="761">1252 333 0,'-50'0'15,"25"-25"-15,1 25 0,-1 0 16,50 0-1,-1 0 1,1-25-16,25 25 0,0 0 16,0 0-16</inkml:trace>
  <inkml:trace contextRef="#ctx0" brushRef="#br0" timeOffset="1080">1601 84 0,'-25'0'0,"25"-25"16,0 0 0,25 25-16,0-25 15,0 25-15,-1 25 16,1 0 0,0 0-16,-25 25 0,0-26 15,0 26-15,0 0 16,0 0-16,0-25 0,-25 25 15,25-1-15,0-24 0,0 0 16,0 0-16,0 0 16,25 0-16,0-25 15,0 0 1,0 25-16,0-25 0,0 0 16,25 0-16,-26 0 0,26 0 15,-25 0-15,25 0 16</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3.444"/>
    </inkml:context>
    <inkml:brush xml:id="br0">
      <inkml:brushProperty name="width" value="0.05" units="cm"/>
      <inkml:brushProperty name="height" value="0.05" units="cm"/>
      <inkml:brushProperty name="color" value="#ED1C24"/>
      <inkml:brushProperty name="fitToCurve" value="1"/>
    </inkml:brush>
  </inkml:definitions>
  <inkml:trace contextRef="#ctx0" brushRef="#br0">49 175 0,'25'-25'0,"-25"0"15,25 25-15,-50 25 63,25 0-63,-25-1 0,1 1 15,24 25-15,-25-25 0,25 25 16,0 0-16,0-25 16,0 24-16,25-24 0,-1 0 15,1 0-15,0 0 16,0-25-16,25 0 0,-25 0 15,0 0-15,25-25 0,-26 0 16,1 0-16,0 0 16,0-24-16,-25-1 0,0 0 15,0 25-15,0-25 0,0 0 16,-25 1-16,0-1 16,0 25-16,1 0 0,-1 25 15,-25 0-15,25 25 16,0-25-16,25 25 15,0 0-15</inkml:trace>
  <inkml:trace contextRef="#ctx0" brushRef="#br0" timeOffset="270">697 100 0,'0'-25'0,"0"0"0,0 0 16,0 0-16,0 0 15,0 50 1,25-25 0,-25 25-16,0 25 15,25-25-15,-25 25 0,25-1 16,-1 26-16,-24-25 0,25 25 15,0-26-15,-25 1 16,25 0-16,0 0 0</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4.452"/>
    </inkml:context>
    <inkml:brush xml:id="br0">
      <inkml:brushProperty name="width" value="0.05" units="cm"/>
      <inkml:brushProperty name="height" value="0.05" units="cm"/>
      <inkml:brushProperty name="color" value="#ED1C24"/>
      <inkml:brushProperty name="fitToCurve" value="1"/>
    </inkml:brush>
  </inkml:definitions>
  <inkml:trace contextRef="#ctx0" brushRef="#br0">224 76 0,'-25'-25'16,"0"25"-16,0-25 16,0 25-16,0 0 0,0 0 15,0 0-15,1 25 16,24 0-16,-25 0 0,25 0 16,0 25-16,0-1 0,0-24 15,25 25-15,-1-25 16,1 25-16,0-25 0,25 0 15,0-25-15,0 24 16,-1-24-16,-24 0 0,25-24 16,-25-1-16,0 0 0,0 0 15,0 0-15,-25 0 16,0-25-16,0 25 0,-25-24 16,0 24-16,0 0 15,0 0-15,0 0 0,0 0 16,25 0-16,-25 25 0,1 0 15,-1 0 1</inkml:trace>
  <inkml:trace contextRef="#ctx0" brushRef="#br0" timeOffset="336">772 76 0,'0'-25'16,"0"0"0,24 0-1,1 25-15,0 0 16,0 0-16,0 25 16,25-25-16,-25 25 0,0 0 15,0 0-15,-1 0 0,-24 0 16,0 0-16,0-1 15,-24 1-15,-1 0 0,0 0 16,0 0-16,0 0 0,0-25 16,25 25-16,-25 0 15,25 0-15,0 0 16,25-25-16,0 0 16,25 24-16,-25-24 0,24 0 15,1-24-15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10/16/2022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10/16/2022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5/02/02_ZC_Booking_APPROVER_LAMAB.txt" TargetMode="External"/><Relationship Id="rId5" Type="http://schemas.openxmlformats.org/officeDocument/2006/relationships/hyperlink" Target="https://github.com/soyuztechnologies/BarclaysCorporateTraining/blob/master/Phase%201%20CDS%20and%20RAP%20based%20development/Day%2005/02/01_ZC_Travel_APPROVER_LAMAB.txt" TargetMode="Externa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5/02/04_Metadata%20Extension%20Booking.txt" TargetMode="External"/><Relationship Id="rId5" Type="http://schemas.openxmlformats.org/officeDocument/2006/relationships/hyperlink" Target="https://github.com/soyuztechnologies/BarclaysCorporateTraining/blob/master/Phase%201%20CDS%20and%20RAP%20based%20development/Day%2005/02/03_Metadata%20Extension%20Travel.txt" TargetMode="Externa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6jk9G4vaFjQ&amp;t=1908s"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hyperlink" Target="https://sap.github.io/cf-html5-apps-repo-cli-plugin/"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sap.github.io/cf-html5-apps-repo-cli-plugin/"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BarclaysCorporateTraining/blob/master/Phase%201%20CDS%20and%20RAP%20based%20development/Day%2005/02/05_Behaviour%20Definition%20for%20App.txt" TargetMode="Externa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5/02/06_Service%20Definition.tx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5.emf"/><Relationship Id="rId26" Type="http://schemas.openxmlformats.org/officeDocument/2006/relationships/image" Target="../media/image29.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33.emf"/><Relationship Id="rId42" Type="http://schemas.openxmlformats.org/officeDocument/2006/relationships/image" Target="../media/image37.emf"/><Relationship Id="rId47" Type="http://schemas.openxmlformats.org/officeDocument/2006/relationships/customXml" Target="../ink/ink23.xml"/><Relationship Id="rId50" Type="http://schemas.openxmlformats.org/officeDocument/2006/relationships/image" Target="../media/image41.emf"/><Relationship Id="rId55" Type="http://schemas.openxmlformats.org/officeDocument/2006/relationships/customXml" Target="../ink/ink27.xml"/><Relationship Id="rId7" Type="http://schemas.openxmlformats.org/officeDocument/2006/relationships/customXml" Target="../ink/ink3.xml"/><Relationship Id="rId2" Type="http://schemas.openxmlformats.org/officeDocument/2006/relationships/image" Target="../media/image4.png"/><Relationship Id="rId16" Type="http://schemas.openxmlformats.org/officeDocument/2006/relationships/image" Target="../media/image24.emf"/><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28.emf"/><Relationship Id="rId32" Type="http://schemas.openxmlformats.org/officeDocument/2006/relationships/image" Target="../media/image32.emf"/><Relationship Id="rId37" Type="http://schemas.openxmlformats.org/officeDocument/2006/relationships/customXml" Target="../ink/ink18.xml"/><Relationship Id="rId40" Type="http://schemas.openxmlformats.org/officeDocument/2006/relationships/image" Target="../media/image36.emf"/><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45.emf"/><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23.emf"/><Relationship Id="rId22" Type="http://schemas.openxmlformats.org/officeDocument/2006/relationships/image" Target="../media/image27.emf"/><Relationship Id="rId27" Type="http://schemas.openxmlformats.org/officeDocument/2006/relationships/customXml" Target="../ink/ink13.xml"/><Relationship Id="rId30" Type="http://schemas.openxmlformats.org/officeDocument/2006/relationships/image" Target="../media/image31.emf"/><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40.emf"/><Relationship Id="rId56" Type="http://schemas.openxmlformats.org/officeDocument/2006/relationships/image" Target="../media/image44.emf"/><Relationship Id="rId8" Type="http://schemas.openxmlformats.org/officeDocument/2006/relationships/image" Target="../media/image20.emf"/><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22.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5.emf"/><Relationship Id="rId46" Type="http://schemas.openxmlformats.org/officeDocument/2006/relationships/image" Target="../media/image39.emf"/><Relationship Id="rId59" Type="http://schemas.openxmlformats.org/officeDocument/2006/relationships/customXml" Target="../ink/ink29.xml"/><Relationship Id="rId20" Type="http://schemas.openxmlformats.org/officeDocument/2006/relationships/image" Target="../media/image26.emf"/><Relationship Id="rId41" Type="http://schemas.openxmlformats.org/officeDocument/2006/relationships/customXml" Target="../ink/ink20.xml"/><Relationship Id="rId54" Type="http://schemas.openxmlformats.org/officeDocument/2006/relationships/image" Target="../media/image43.emf"/><Relationship Id="rId62" Type="http://schemas.openxmlformats.org/officeDocument/2006/relationships/image" Target="../media/image47.emf"/><Relationship Id="rId1" Type="http://schemas.openxmlformats.org/officeDocument/2006/relationships/slideLayout" Target="../slideLayouts/slideLayout8.xml"/><Relationship Id="rId6" Type="http://schemas.openxmlformats.org/officeDocument/2006/relationships/image" Target="../media/image19.emf"/><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30.emf"/><Relationship Id="rId36" Type="http://schemas.openxmlformats.org/officeDocument/2006/relationships/image" Target="../media/image34.emf"/><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21.emf"/><Relationship Id="rId31" Type="http://schemas.openxmlformats.org/officeDocument/2006/relationships/customXml" Target="../ink/ink15.xml"/><Relationship Id="rId44" Type="http://schemas.openxmlformats.org/officeDocument/2006/relationships/image" Target="../media/image38.emf"/><Relationship Id="rId52" Type="http://schemas.openxmlformats.org/officeDocument/2006/relationships/image" Target="../media/image42.emf"/><Relationship Id="rId60" Type="http://schemas.openxmlformats.org/officeDocument/2006/relationships/image" Target="../media/image46.emf"/><Relationship Id="rId4" Type="http://schemas.openxmlformats.org/officeDocument/2006/relationships/image" Target="../media/image18.emf"/><Relationship Id="rId9" Type="http://schemas.openxmlformats.org/officeDocument/2006/relationships/customXml" Target="../ink/ink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s://git-scm.com/downloads" TargetMode="External"/><Relationship Id="rId1" Type="http://schemas.openxmlformats.org/officeDocument/2006/relationships/slideLayout" Target="../slideLayouts/slideLayout14.xml"/><Relationship Id="rId6" Type="http://schemas.openxmlformats.org/officeDocument/2006/relationships/hyperlink" Target="https://freesvg.org/1455185701" TargetMode="External"/><Relationship Id="rId5" Type="http://schemas.openxmlformats.org/officeDocument/2006/relationships/image" Target="../media/image24.png"/><Relationship Id="rId4" Type="http://schemas.openxmlformats.org/officeDocument/2006/relationships/hyperlink" Target="http://stackoverflow.com/users/778581/daguy"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8.xml"/><Relationship Id="rId5" Type="http://schemas.openxmlformats.org/officeDocument/2006/relationships/hyperlink" Target="https://github.com/abapGit/abapGit/watchers" TargetMode="External"/><Relationship Id="rId4" Type="http://schemas.openxmlformats.org/officeDocument/2006/relationships/hyperlink" Target="https://docs.abapgit.org/other-where-used.html"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help.github.com/articles/watching-and-unwatching-repositories/"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hyperlink" Target="https://help.github.com/articles/about-pull-request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hyperlink" Target="https://docs.abapgit.or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tif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40.tiff"/><Relationship Id="rId5" Type="http://schemas.openxmlformats.org/officeDocument/2006/relationships/image" Target="../media/image39.tiff"/><Relationship Id="rId10" Type="http://schemas.openxmlformats.org/officeDocument/2006/relationships/image" Target="../media/image4.png"/><Relationship Id="rId4" Type="http://schemas.openxmlformats.org/officeDocument/2006/relationships/image" Target="../media/image38.tiff"/><Relationship Id="rId9" Type="http://schemas.openxmlformats.org/officeDocument/2006/relationships/hyperlink" Target="https://anubhavtrainings.com/"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3.jpg"/><Relationship Id="rId7" Type="http://schemas.openxmlformats.org/officeDocument/2006/relationships/image" Target="../media/image4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5/02/02_ZC_Booking_APPROVER_LAMAB.txt" TargetMode="External"/><Relationship Id="rId5" Type="http://schemas.openxmlformats.org/officeDocument/2006/relationships/hyperlink" Target="https://github.com/soyuztechnologies/BarclaysCorporateTraining/blob/master/Phase%201%20CDS%20and%20RAP%20based%20development/Day%2005/02/01_ZC_Travel_APPROVER_LAMAB.txt"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5/02/04_Metadata%20Extension%20Booking.txt" TargetMode="External"/><Relationship Id="rId5" Type="http://schemas.openxmlformats.org/officeDocument/2006/relationships/hyperlink" Target="https://github.com/soyuztechnologies/BarclaysCorporateTraining/blob/master/Phase%201%20CDS%20and%20RAP%20based%20development/Day%2005/02/03_Metadata%20Extension%20Travel.txt"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BarclaysCorporateTraining/blob/master/Phase%201%20CDS%20and%20RAP%20based%20development/Day%2005/02/05_Behaviour%20Definition%20for%20App.txt" TargetMode="Externa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5/02/06_Service%20Definition.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07</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Fiori App Preview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26925" y="1382193"/>
            <a:ext cx="11134973" cy="5084463"/>
          </a:xfrm>
          <a:prstGeom prst="rect">
            <a:avLst/>
          </a:prstGeom>
        </p:spPr>
      </p:pic>
    </p:spTree>
    <p:extLst>
      <p:ext uri="{BB962C8B-B14F-4D97-AF65-F5344CB8AC3E}">
        <p14:creationId xmlns:p14="http://schemas.microsoft.com/office/powerpoint/2010/main" val="79206818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Understand the Persona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2031325"/>
          </a:xfrm>
          <a:prstGeom prst="rect">
            <a:avLst/>
          </a:prstGeom>
        </p:spPr>
        <p:txBody>
          <a:bodyPr wrap="square">
            <a:spAutoFit/>
          </a:bodyPr>
          <a:lstStyle/>
          <a:p>
            <a:pPr algn="just"/>
            <a:r>
              <a:rPr lang="en-US" sz="1800" dirty="0"/>
              <a:t>The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p:txBody>
      </p:sp>
      <p:grpSp>
        <p:nvGrpSpPr>
          <p:cNvPr id="3" name="Group 2"/>
          <p:cNvGrpSpPr/>
          <p:nvPr/>
        </p:nvGrpSpPr>
        <p:grpSpPr>
          <a:xfrm>
            <a:off x="5158308" y="2780928"/>
            <a:ext cx="1872208" cy="2004402"/>
            <a:chOff x="1989956" y="4149080"/>
            <a:chExt cx="1152128" cy="1464942"/>
          </a:xfrm>
        </p:grpSpPr>
        <p:sp>
          <p:nvSpPr>
            <p:cNvPr id="8" name="TextBox 7">
              <a:extLst>
                <a:ext uri="{FF2B5EF4-FFF2-40B4-BE49-F238E27FC236}">
                  <a16:creationId xmlns:a16="http://schemas.microsoft.com/office/drawing/2014/main" id="{712A256E-C220-4D96-BE08-291506C3C4EC}"/>
                </a:ext>
              </a:extLst>
            </p:cNvPr>
            <p:cNvSpPr txBox="1"/>
            <p:nvPr/>
          </p:nvSpPr>
          <p:spPr>
            <a:xfrm>
              <a:off x="1989956" y="5344091"/>
              <a:ext cx="1152128" cy="269931"/>
            </a:xfrm>
            <a:prstGeom prst="rect">
              <a:avLst/>
            </a:prstGeom>
            <a:noFill/>
          </p:spPr>
          <p:txBody>
            <a:bodyPr wrap="square" rtlCol="0">
              <a:spAutoFit/>
            </a:bodyPr>
            <a:lstStyle/>
            <a:p>
              <a:r>
                <a:rPr lang="en-US" sz="1800" b="1" dirty="0"/>
                <a:t>      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140851" y="4149080"/>
              <a:ext cx="850339" cy="119501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ounded Rectangle 3"/>
          <p:cNvSpPr/>
          <p:nvPr/>
        </p:nvSpPr>
        <p:spPr>
          <a:xfrm>
            <a:off x="3214092"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Accept</a:t>
            </a:r>
          </a:p>
        </p:txBody>
      </p:sp>
      <p:sp>
        <p:nvSpPr>
          <p:cNvPr id="12" name="Rounded Rectangle 11"/>
          <p:cNvSpPr/>
          <p:nvPr/>
        </p:nvSpPr>
        <p:spPr>
          <a:xfrm>
            <a:off x="7462564"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Reject</a:t>
            </a:r>
          </a:p>
        </p:txBody>
      </p:sp>
      <p:cxnSp>
        <p:nvCxnSpPr>
          <p:cNvPr id="7" name="Elbow Connector 6"/>
          <p:cNvCxnSpPr>
            <a:stCxn id="4" idx="0"/>
            <a:endCxn id="9" idx="3"/>
          </p:cNvCxnSpPr>
          <p:nvPr/>
        </p:nvCxnSpPr>
        <p:spPr>
          <a:xfrm rot="5400000" flipH="1" flipV="1">
            <a:off x="3943484" y="3697164"/>
            <a:ext cx="1558729" cy="13613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2" idx="0"/>
            <a:endCxn id="9" idx="1"/>
          </p:cNvCxnSpPr>
          <p:nvPr/>
        </p:nvCxnSpPr>
        <p:spPr>
          <a:xfrm rot="16200000" flipV="1">
            <a:off x="6758621" y="3625156"/>
            <a:ext cx="1558729" cy="15053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51688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Approver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05522"/>
            <a:ext cx="11229191" cy="5262979"/>
          </a:xfrm>
          <a:prstGeom prst="rect">
            <a:avLst/>
          </a:prstGeom>
        </p:spPr>
        <p:txBody>
          <a:bodyPr wrap="square">
            <a:spAutoFit/>
          </a:bodyPr>
          <a:lstStyle/>
          <a:p>
            <a:pPr marL="285750" indent="-285750" algn="just">
              <a:buFont typeface="Wingdings" panose="05000000000000000000" pitchFamily="2" charset="2"/>
              <a:buChar char="§"/>
            </a:pPr>
            <a:r>
              <a:rPr lang="en-US" sz="1600" b="1" u="sng" dirty="0"/>
              <a:t>Travel Projection CDS View for Approver BO</a:t>
            </a:r>
          </a:p>
          <a:p>
            <a:pPr algn="just"/>
            <a:r>
              <a:rPr lang="en-US" sz="1600" dirty="0"/>
              <a:t>Except for the actions, which are different in the processor and the approver projection, the CDS projection views for the processor and the approver BO are identical. Minor changes can be detected in the field label of the field TravelID and TravelStatus. This results from the fact, that the approver does not create new travel entries. It is not necessary for this role to know the number range of the TravelID or the possible values of the TravelStatus. In addition, the approver BO projection has gained a selection field for the TravelStatus to make it easier for the approver to filter for open/accepted/rejected travels.</a:t>
            </a:r>
          </a:p>
          <a:p>
            <a:pPr algn="just"/>
            <a:endParaRPr lang="en-US" sz="1600" dirty="0"/>
          </a:p>
          <a:p>
            <a:pPr marL="285750" indent="-285750" algn="just">
              <a:buFont typeface="Wingdings" panose="05000000000000000000" pitchFamily="2" charset="2"/>
              <a:buChar char="§"/>
            </a:pPr>
            <a:r>
              <a:rPr lang="en-US" sz="1600" b="1" u="sng" dirty="0"/>
              <a:t>Actions</a:t>
            </a:r>
          </a:p>
          <a:p>
            <a:pPr algn="just"/>
            <a:r>
              <a:rPr lang="en-US" sz="1600" dirty="0"/>
              <a:t>The position and the label for the action button must be defined in the CDS projection views. In the case of an approver, the available actions concerning the travel entity set are Accept Travel and Reject Travel. The implementation of these actions is done in the behavior implementation . It is simply the UI appearance that needs to be configured in the projection view. The action buttons for the respective actions are designed to appear on the travel list report page and on the travel object page. That is why the annotations are used in the list item and identification UI annotation. When executing the action on the list report page, a travel instance must be selected to assign an instance for the instance-bound action. On the object page, the instance for which the action shall be executed is clear.</a:t>
            </a:r>
          </a:p>
          <a:p>
            <a:pPr algn="just"/>
            <a:endParaRPr lang="en-US" sz="1600" dirty="0"/>
          </a:p>
          <a:p>
            <a:pPr marL="285750" indent="-285750" algn="just">
              <a:buFont typeface="Wingdings" panose="05000000000000000000" pitchFamily="2" charset="2"/>
              <a:buChar char="§"/>
            </a:pPr>
            <a:r>
              <a:rPr lang="en-US" sz="1600" b="1" u="sng" dirty="0"/>
              <a:t>Booking Projection CDS View for Approver BO</a:t>
            </a:r>
          </a:p>
          <a:p>
            <a:pPr algn="just"/>
            <a:r>
              <a:rPr lang="en-US" sz="1600" dirty="0"/>
              <a:t>The CDS projection views for the processor and the approver BO are almost identical.</a:t>
            </a:r>
          </a:p>
          <a:p>
            <a:pPr algn="just"/>
            <a:r>
              <a:rPr lang="en-US" sz="1600" dirty="0"/>
              <a:t>Value helps are not necessary for the interpretation of the approver role in this scenario. As the booking entity is a read-only entity in this scenario and selection fields with value helps cannot be defined for a sub entity, value helps cannot be applied and thus are not necessary to be defined for the booking entity.</a:t>
            </a:r>
          </a:p>
        </p:txBody>
      </p:sp>
    </p:spTree>
    <p:extLst>
      <p:ext uri="{BB962C8B-B14F-4D97-AF65-F5344CB8AC3E}">
        <p14:creationId xmlns:p14="http://schemas.microsoft.com/office/powerpoint/2010/main" val="1450620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 calcmode="lin" valueType="num">
                                      <p:cBhvr additive="base">
                                        <p:cTn id="2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Implementing Approver Projection CDS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71486"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46725" y="1421582"/>
            <a:ext cx="4733953" cy="5175770"/>
          </a:xfrm>
          <a:prstGeom prst="rect">
            <a:avLst/>
          </a:prstGeom>
        </p:spPr>
      </p:pic>
      <p:pic>
        <p:nvPicPr>
          <p:cNvPr id="3" name="Picture 2"/>
          <p:cNvPicPr>
            <a:picLocks noChangeAspect="1"/>
          </p:cNvPicPr>
          <p:nvPr/>
        </p:nvPicPr>
        <p:blipFill rotWithShape="1">
          <a:blip r:embed="rId4"/>
          <a:srcRect b="2719"/>
          <a:stretch/>
        </p:blipFill>
        <p:spPr>
          <a:xfrm>
            <a:off x="729277" y="1412776"/>
            <a:ext cx="5043038" cy="5184576"/>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29277" y="908720"/>
            <a:ext cx="3845220" cy="400110"/>
          </a:xfrm>
          <a:prstGeom prst="rect">
            <a:avLst/>
          </a:prstGeom>
        </p:spPr>
        <p:txBody>
          <a:bodyPr wrap="none">
            <a:spAutoFit/>
          </a:bodyPr>
          <a:lstStyle/>
          <a:p>
            <a:r>
              <a:rPr lang="en-US" sz="2000" dirty="0">
                <a:hlinkClick r:id="rId5"/>
              </a:rPr>
              <a:t>ZC_TRAVEL_APPROVER_M_LAMAB</a:t>
            </a:r>
            <a:endParaRPr lang="en-US" sz="2000" dirty="0"/>
          </a:p>
        </p:txBody>
      </p:sp>
      <p:sp>
        <p:nvSpPr>
          <p:cNvPr id="9" name="Rectangle 8"/>
          <p:cNvSpPr/>
          <p:nvPr/>
        </p:nvSpPr>
        <p:spPr>
          <a:xfrm>
            <a:off x="6636433" y="908720"/>
            <a:ext cx="4067973" cy="400110"/>
          </a:xfrm>
          <a:prstGeom prst="rect">
            <a:avLst/>
          </a:prstGeom>
        </p:spPr>
        <p:txBody>
          <a:bodyPr wrap="none">
            <a:spAutoFit/>
          </a:bodyPr>
          <a:lstStyle/>
          <a:p>
            <a:r>
              <a:rPr lang="en-US" sz="2000" dirty="0">
                <a:hlinkClick r:id="rId6"/>
              </a:rPr>
              <a:t>ZC_BOOKING_APPROVER_M_LAMAB</a:t>
            </a:r>
            <a:endParaRPr lang="en-US" sz="2000" dirty="0"/>
          </a:p>
        </p:txBody>
      </p:sp>
    </p:spTree>
    <p:extLst>
      <p:ext uri="{BB962C8B-B14F-4D97-AF65-F5344CB8AC3E}">
        <p14:creationId xmlns:p14="http://schemas.microsoft.com/office/powerpoint/2010/main" val="226513095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Metadata Extension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95156" y="1196752"/>
            <a:ext cx="4573002" cy="5256584"/>
          </a:xfrm>
          <a:prstGeom prst="rect">
            <a:avLst/>
          </a:prstGeom>
        </p:spPr>
      </p:pic>
      <p:pic>
        <p:nvPicPr>
          <p:cNvPr id="3" name="Picture 2"/>
          <p:cNvPicPr>
            <a:picLocks noChangeAspect="1"/>
          </p:cNvPicPr>
          <p:nvPr/>
        </p:nvPicPr>
        <p:blipFill>
          <a:blip r:embed="rId4"/>
          <a:stretch>
            <a:fillRect/>
          </a:stretch>
        </p:blipFill>
        <p:spPr>
          <a:xfrm>
            <a:off x="693813" y="1191297"/>
            <a:ext cx="4824535" cy="5314695"/>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29277" y="836712"/>
            <a:ext cx="3297313" cy="400110"/>
          </a:xfrm>
          <a:prstGeom prst="rect">
            <a:avLst/>
          </a:prstGeom>
        </p:spPr>
        <p:txBody>
          <a:bodyPr wrap="none">
            <a:spAutoFit/>
          </a:bodyPr>
          <a:lstStyle/>
          <a:p>
            <a:r>
              <a:rPr lang="en-US" sz="2000" dirty="0"/>
              <a:t>Metadata Extension for </a:t>
            </a:r>
            <a:r>
              <a:rPr lang="en-US" sz="2000" dirty="0">
                <a:hlinkClick r:id="rId5"/>
              </a:rPr>
              <a:t>Travel</a:t>
            </a:r>
            <a:endParaRPr lang="en-US" sz="2000" dirty="0"/>
          </a:p>
        </p:txBody>
      </p:sp>
      <p:sp>
        <p:nvSpPr>
          <p:cNvPr id="9" name="Rectangle 8"/>
          <p:cNvSpPr/>
          <p:nvPr/>
        </p:nvSpPr>
        <p:spPr>
          <a:xfrm>
            <a:off x="6636433" y="836712"/>
            <a:ext cx="3523978" cy="400110"/>
          </a:xfrm>
          <a:prstGeom prst="rect">
            <a:avLst/>
          </a:prstGeom>
        </p:spPr>
        <p:txBody>
          <a:bodyPr wrap="none">
            <a:spAutoFit/>
          </a:bodyPr>
          <a:lstStyle/>
          <a:p>
            <a:r>
              <a:rPr lang="en-US" sz="2000" dirty="0"/>
              <a:t>Metadata Extension for </a:t>
            </a:r>
            <a:r>
              <a:rPr lang="en-US" sz="2000" dirty="0">
                <a:hlinkClick r:id="rId6"/>
              </a:rPr>
              <a:t>Booking</a:t>
            </a:r>
            <a:endParaRPr lang="en-US" sz="2000" dirty="0"/>
          </a:p>
        </p:txBody>
      </p:sp>
    </p:spTree>
    <p:extLst>
      <p:ext uri="{BB962C8B-B14F-4D97-AF65-F5344CB8AC3E}">
        <p14:creationId xmlns:p14="http://schemas.microsoft.com/office/powerpoint/2010/main" val="212988402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B8FB35-5A3A-715C-5103-286C407FFB0B}"/>
              </a:ext>
            </a:extLst>
          </p:cNvPr>
          <p:cNvSpPr/>
          <p:nvPr/>
        </p:nvSpPr>
        <p:spPr>
          <a:xfrm>
            <a:off x="765820" y="476672"/>
            <a:ext cx="1944216" cy="31683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Private Cloud</a:t>
            </a:r>
          </a:p>
        </p:txBody>
      </p:sp>
      <p:sp>
        <p:nvSpPr>
          <p:cNvPr id="5" name="Rectangle 4">
            <a:extLst>
              <a:ext uri="{FF2B5EF4-FFF2-40B4-BE49-F238E27FC236}">
                <a16:creationId xmlns:a16="http://schemas.microsoft.com/office/drawing/2014/main" id="{0F1F0FB8-E38F-7B5D-A1BB-34F8C0D9745A}"/>
              </a:ext>
            </a:extLst>
          </p:cNvPr>
          <p:cNvSpPr/>
          <p:nvPr/>
        </p:nvSpPr>
        <p:spPr>
          <a:xfrm>
            <a:off x="4870276" y="476672"/>
            <a:ext cx="1944216" cy="31683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Enterprise Cloud</a:t>
            </a:r>
          </a:p>
        </p:txBody>
      </p:sp>
      <p:sp>
        <p:nvSpPr>
          <p:cNvPr id="6" name="Rectangle 5">
            <a:extLst>
              <a:ext uri="{FF2B5EF4-FFF2-40B4-BE49-F238E27FC236}">
                <a16:creationId xmlns:a16="http://schemas.microsoft.com/office/drawing/2014/main" id="{9E77448A-7C7F-BDFF-66B5-9DD0A097D028}"/>
              </a:ext>
            </a:extLst>
          </p:cNvPr>
          <p:cNvSpPr/>
          <p:nvPr/>
        </p:nvSpPr>
        <p:spPr>
          <a:xfrm>
            <a:off x="9495493" y="476672"/>
            <a:ext cx="1944216" cy="31683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Public</a:t>
            </a:r>
          </a:p>
          <a:p>
            <a:pPr algn="ctr"/>
            <a:r>
              <a:rPr lang="en-US" dirty="0"/>
              <a:t>Cloud</a:t>
            </a:r>
          </a:p>
          <a:p>
            <a:pPr algn="ctr"/>
            <a:endParaRPr lang="en-US" dirty="0"/>
          </a:p>
          <a:p>
            <a:pPr algn="ctr"/>
            <a:r>
              <a:rPr lang="en-US" dirty="0"/>
              <a:t>SAP BTP</a:t>
            </a:r>
          </a:p>
        </p:txBody>
      </p:sp>
    </p:spTree>
    <p:extLst>
      <p:ext uri="{BB962C8B-B14F-4D97-AF65-F5344CB8AC3E}">
        <p14:creationId xmlns:p14="http://schemas.microsoft.com/office/powerpoint/2010/main" val="2520280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C35C3F-24D0-4DA2-A52C-F41E1025CDFB}"/>
              </a:ext>
            </a:extLst>
          </p:cNvPr>
          <p:cNvSpPr/>
          <p:nvPr/>
        </p:nvSpPr>
        <p:spPr>
          <a:xfrm>
            <a:off x="549796" y="2895310"/>
            <a:ext cx="3888432" cy="172819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SAP BTP</a:t>
            </a:r>
          </a:p>
          <a:p>
            <a:pPr algn="ctr"/>
            <a:endParaRPr lang="en-US" dirty="0"/>
          </a:p>
          <a:p>
            <a:pPr algn="ctr"/>
            <a:endParaRPr lang="en-US" dirty="0"/>
          </a:p>
          <a:p>
            <a:pPr algn="ctr"/>
            <a:endParaRPr lang="en-US" dirty="0"/>
          </a:p>
        </p:txBody>
      </p:sp>
      <p:sp>
        <p:nvSpPr>
          <p:cNvPr id="5" name="Rectangle 4">
            <a:extLst>
              <a:ext uri="{FF2B5EF4-FFF2-40B4-BE49-F238E27FC236}">
                <a16:creationId xmlns:a16="http://schemas.microsoft.com/office/drawing/2014/main" id="{2DFA753F-DFE9-BAAF-018B-806FC761FEB9}"/>
              </a:ext>
            </a:extLst>
          </p:cNvPr>
          <p:cNvSpPr/>
          <p:nvPr/>
        </p:nvSpPr>
        <p:spPr>
          <a:xfrm>
            <a:off x="621804" y="2031214"/>
            <a:ext cx="3816424" cy="7200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SAP Business App Studio</a:t>
            </a:r>
          </a:p>
        </p:txBody>
      </p:sp>
      <p:sp>
        <p:nvSpPr>
          <p:cNvPr id="6" name="TextBox 5">
            <a:extLst>
              <a:ext uri="{FF2B5EF4-FFF2-40B4-BE49-F238E27FC236}">
                <a16:creationId xmlns:a16="http://schemas.microsoft.com/office/drawing/2014/main" id="{C3366DB4-BECC-F80A-BA75-900257507231}"/>
              </a:ext>
            </a:extLst>
          </p:cNvPr>
          <p:cNvSpPr txBox="1"/>
          <p:nvPr/>
        </p:nvSpPr>
        <p:spPr>
          <a:xfrm>
            <a:off x="0" y="116632"/>
            <a:ext cx="4150196" cy="461665"/>
          </a:xfrm>
          <a:prstGeom prst="rect">
            <a:avLst/>
          </a:prstGeom>
          <a:noFill/>
        </p:spPr>
        <p:txBody>
          <a:bodyPr wrap="square" rtlCol="0">
            <a:spAutoFit/>
          </a:bodyPr>
          <a:lstStyle/>
          <a:p>
            <a:r>
              <a:rPr lang="en-US" b="1" i="1" dirty="0"/>
              <a:t>Internet</a:t>
            </a:r>
          </a:p>
        </p:txBody>
      </p:sp>
      <p:sp>
        <p:nvSpPr>
          <p:cNvPr id="7" name="Rectangle 6">
            <a:extLst>
              <a:ext uri="{FF2B5EF4-FFF2-40B4-BE49-F238E27FC236}">
                <a16:creationId xmlns:a16="http://schemas.microsoft.com/office/drawing/2014/main" id="{D1E26E9E-DADC-1124-EA02-AA5D6BD8AF81}"/>
              </a:ext>
            </a:extLst>
          </p:cNvPr>
          <p:cNvSpPr/>
          <p:nvPr/>
        </p:nvSpPr>
        <p:spPr>
          <a:xfrm>
            <a:off x="9838828" y="2060848"/>
            <a:ext cx="1656185" cy="2592288"/>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S/4HANA Server</a:t>
            </a:r>
          </a:p>
          <a:p>
            <a:pPr algn="ctr"/>
            <a:r>
              <a:rPr lang="en-US" dirty="0"/>
              <a:t>On-premise</a:t>
            </a:r>
          </a:p>
        </p:txBody>
      </p:sp>
      <p:cxnSp>
        <p:nvCxnSpPr>
          <p:cNvPr id="9" name="Straight Connector 8">
            <a:extLst>
              <a:ext uri="{FF2B5EF4-FFF2-40B4-BE49-F238E27FC236}">
                <a16:creationId xmlns:a16="http://schemas.microsoft.com/office/drawing/2014/main" id="{A3162C52-A4E5-23B2-A357-7EBC9E816054}"/>
              </a:ext>
            </a:extLst>
          </p:cNvPr>
          <p:cNvCxnSpPr/>
          <p:nvPr/>
        </p:nvCxnSpPr>
        <p:spPr>
          <a:xfrm>
            <a:off x="7030516" y="188640"/>
            <a:ext cx="0" cy="6552728"/>
          </a:xfrm>
          <a:prstGeom prst="line">
            <a:avLst/>
          </a:prstGeom>
          <a:ln>
            <a:prstDash val="lgDashDot"/>
          </a:ln>
        </p:spPr>
        <p:style>
          <a:lnRef idx="3">
            <a:schemeClr val="accent6"/>
          </a:lnRef>
          <a:fillRef idx="0">
            <a:schemeClr val="accent6"/>
          </a:fillRef>
          <a:effectRef idx="2">
            <a:schemeClr val="accent6"/>
          </a:effectRef>
          <a:fontRef idx="minor">
            <a:schemeClr val="tx1"/>
          </a:fontRef>
        </p:style>
      </p:cxnSp>
      <p:sp>
        <p:nvSpPr>
          <p:cNvPr id="10" name="Rectangle: Rounded Corners 9">
            <a:extLst>
              <a:ext uri="{FF2B5EF4-FFF2-40B4-BE49-F238E27FC236}">
                <a16:creationId xmlns:a16="http://schemas.microsoft.com/office/drawing/2014/main" id="{EE7DB284-0622-D792-7373-471D1BB85962}"/>
              </a:ext>
            </a:extLst>
          </p:cNvPr>
          <p:cNvSpPr/>
          <p:nvPr/>
        </p:nvSpPr>
        <p:spPr>
          <a:xfrm>
            <a:off x="3201651" y="5429527"/>
            <a:ext cx="2160238" cy="1368152"/>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Personal or Office PC</a:t>
            </a:r>
          </a:p>
        </p:txBody>
      </p:sp>
      <p:sp>
        <p:nvSpPr>
          <p:cNvPr id="11" name="TextBox 10">
            <a:extLst>
              <a:ext uri="{FF2B5EF4-FFF2-40B4-BE49-F238E27FC236}">
                <a16:creationId xmlns:a16="http://schemas.microsoft.com/office/drawing/2014/main" id="{AAE4633E-A9EA-1D22-66CB-26CE74077A48}"/>
              </a:ext>
            </a:extLst>
          </p:cNvPr>
          <p:cNvSpPr txBox="1"/>
          <p:nvPr/>
        </p:nvSpPr>
        <p:spPr>
          <a:xfrm>
            <a:off x="7218276" y="48706"/>
            <a:ext cx="4150196" cy="461665"/>
          </a:xfrm>
          <a:prstGeom prst="rect">
            <a:avLst/>
          </a:prstGeom>
          <a:noFill/>
        </p:spPr>
        <p:txBody>
          <a:bodyPr wrap="square" rtlCol="0">
            <a:spAutoFit/>
          </a:bodyPr>
          <a:lstStyle/>
          <a:p>
            <a:r>
              <a:rPr lang="en-US" b="1" i="1" dirty="0"/>
              <a:t>Intranet</a:t>
            </a:r>
          </a:p>
        </p:txBody>
      </p:sp>
      <p:sp>
        <p:nvSpPr>
          <p:cNvPr id="12" name="Rectangle 11">
            <a:extLst>
              <a:ext uri="{FF2B5EF4-FFF2-40B4-BE49-F238E27FC236}">
                <a16:creationId xmlns:a16="http://schemas.microsoft.com/office/drawing/2014/main" id="{F706BD9F-D08F-A5E2-0138-C69EB27A9608}"/>
              </a:ext>
            </a:extLst>
          </p:cNvPr>
          <p:cNvSpPr/>
          <p:nvPr/>
        </p:nvSpPr>
        <p:spPr>
          <a:xfrm>
            <a:off x="6382444" y="5445224"/>
            <a:ext cx="1296144" cy="54006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VPN</a:t>
            </a:r>
          </a:p>
        </p:txBody>
      </p:sp>
      <p:cxnSp>
        <p:nvCxnSpPr>
          <p:cNvPr id="14" name="Connector: Elbow 13">
            <a:extLst>
              <a:ext uri="{FF2B5EF4-FFF2-40B4-BE49-F238E27FC236}">
                <a16:creationId xmlns:a16="http://schemas.microsoft.com/office/drawing/2014/main" id="{3B2E4609-7B42-CCFA-7A43-C73A2DFCA6F5}"/>
              </a:ext>
            </a:extLst>
          </p:cNvPr>
          <p:cNvCxnSpPr>
            <a:stCxn id="10" idx="3"/>
            <a:endCxn id="12" idx="1"/>
          </p:cNvCxnSpPr>
          <p:nvPr/>
        </p:nvCxnSpPr>
        <p:spPr>
          <a:xfrm flipV="1">
            <a:off x="5361889" y="5715254"/>
            <a:ext cx="1020555" cy="39834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A4002F06-CFE0-74A4-B6E4-150B47DB76D8}"/>
              </a:ext>
            </a:extLst>
          </p:cNvPr>
          <p:cNvCxnSpPr>
            <a:stCxn id="12" idx="3"/>
          </p:cNvCxnSpPr>
          <p:nvPr/>
        </p:nvCxnSpPr>
        <p:spPr>
          <a:xfrm flipV="1">
            <a:off x="7678588" y="4401108"/>
            <a:ext cx="2160240" cy="13141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2F831C55-5A22-1296-E1D6-F8AAB3DACD8F}"/>
              </a:ext>
            </a:extLst>
          </p:cNvPr>
          <p:cNvCxnSpPr>
            <a:cxnSpLocks/>
            <a:stCxn id="4" idx="3"/>
          </p:cNvCxnSpPr>
          <p:nvPr/>
        </p:nvCxnSpPr>
        <p:spPr>
          <a:xfrm flipV="1">
            <a:off x="4438228" y="2895310"/>
            <a:ext cx="5400600" cy="8640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1EC4141-7DE9-E2D5-4E41-42B5640F6918}"/>
              </a:ext>
            </a:extLst>
          </p:cNvPr>
          <p:cNvSpPr/>
          <p:nvPr/>
        </p:nvSpPr>
        <p:spPr>
          <a:xfrm>
            <a:off x="6310436" y="3395319"/>
            <a:ext cx="1296144" cy="54006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hlinkClick r:id="rId2"/>
              </a:rPr>
              <a:t>SAP SCC</a:t>
            </a:r>
            <a:endParaRPr lang="en-US" dirty="0"/>
          </a:p>
        </p:txBody>
      </p:sp>
      <p:sp>
        <p:nvSpPr>
          <p:cNvPr id="21" name="Rectangle 20">
            <a:extLst>
              <a:ext uri="{FF2B5EF4-FFF2-40B4-BE49-F238E27FC236}">
                <a16:creationId xmlns:a16="http://schemas.microsoft.com/office/drawing/2014/main" id="{35C286D6-0315-5520-0C00-1EEE147BCBEC}"/>
              </a:ext>
            </a:extLst>
          </p:cNvPr>
          <p:cNvSpPr/>
          <p:nvPr/>
        </p:nvSpPr>
        <p:spPr>
          <a:xfrm>
            <a:off x="490229" y="5311044"/>
            <a:ext cx="2063349" cy="1522585"/>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S/4HANA Server</a:t>
            </a:r>
          </a:p>
          <a:p>
            <a:pPr algn="ctr"/>
            <a:r>
              <a:rPr lang="en-US" dirty="0"/>
              <a:t>On-premise</a:t>
            </a:r>
          </a:p>
          <a:p>
            <a:pPr algn="ctr"/>
            <a:r>
              <a:rPr lang="en-US" dirty="0"/>
              <a:t>Public AWS</a:t>
            </a:r>
          </a:p>
        </p:txBody>
      </p:sp>
      <p:cxnSp>
        <p:nvCxnSpPr>
          <p:cNvPr id="24" name="Connector: Elbow 23">
            <a:extLst>
              <a:ext uri="{FF2B5EF4-FFF2-40B4-BE49-F238E27FC236}">
                <a16:creationId xmlns:a16="http://schemas.microsoft.com/office/drawing/2014/main" id="{B9712789-8DAA-9F51-EDAF-8B7BA046157D}"/>
              </a:ext>
            </a:extLst>
          </p:cNvPr>
          <p:cNvCxnSpPr>
            <a:cxnSpLocks/>
            <a:stCxn id="4" idx="2"/>
            <a:endCxn id="21" idx="0"/>
          </p:cNvCxnSpPr>
          <p:nvPr/>
        </p:nvCxnSpPr>
        <p:spPr>
          <a:xfrm rot="5400000">
            <a:off x="1664187" y="4481219"/>
            <a:ext cx="687542" cy="9721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28DDF3B-C255-0DB5-F5E3-206CFB16E390}"/>
              </a:ext>
            </a:extLst>
          </p:cNvPr>
          <p:cNvSpPr/>
          <p:nvPr/>
        </p:nvSpPr>
        <p:spPr>
          <a:xfrm>
            <a:off x="693812" y="3429000"/>
            <a:ext cx="1512168" cy="33040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Desti_s4</a:t>
            </a:r>
          </a:p>
        </p:txBody>
      </p:sp>
      <p:sp>
        <p:nvSpPr>
          <p:cNvPr id="27" name="Rectangle 26">
            <a:extLst>
              <a:ext uri="{FF2B5EF4-FFF2-40B4-BE49-F238E27FC236}">
                <a16:creationId xmlns:a16="http://schemas.microsoft.com/office/drawing/2014/main" id="{D975352E-F05F-C08C-3C47-31289D51DF48}"/>
              </a:ext>
            </a:extLst>
          </p:cNvPr>
          <p:cNvSpPr/>
          <p:nvPr/>
        </p:nvSpPr>
        <p:spPr>
          <a:xfrm>
            <a:off x="2602686" y="3434499"/>
            <a:ext cx="1512168" cy="33040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err="1"/>
              <a:t>Desti_ecc</a:t>
            </a:r>
            <a:endParaRPr lang="en-US" dirty="0"/>
          </a:p>
        </p:txBody>
      </p:sp>
      <p:sp>
        <p:nvSpPr>
          <p:cNvPr id="28" name="Rectangle 27">
            <a:extLst>
              <a:ext uri="{FF2B5EF4-FFF2-40B4-BE49-F238E27FC236}">
                <a16:creationId xmlns:a16="http://schemas.microsoft.com/office/drawing/2014/main" id="{2E5255E6-A2BA-9C95-DF4F-20DFAED57201}"/>
              </a:ext>
            </a:extLst>
          </p:cNvPr>
          <p:cNvSpPr/>
          <p:nvPr/>
        </p:nvSpPr>
        <p:spPr>
          <a:xfrm>
            <a:off x="693812" y="3903422"/>
            <a:ext cx="1512168" cy="33040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err="1"/>
              <a:t>Desti_BW</a:t>
            </a:r>
            <a:endParaRPr lang="en-US" dirty="0"/>
          </a:p>
        </p:txBody>
      </p:sp>
      <p:sp>
        <p:nvSpPr>
          <p:cNvPr id="29" name="Rectangle 28">
            <a:extLst>
              <a:ext uri="{FF2B5EF4-FFF2-40B4-BE49-F238E27FC236}">
                <a16:creationId xmlns:a16="http://schemas.microsoft.com/office/drawing/2014/main" id="{8C9A6EF4-EAAB-C28B-D892-D854A0731D3B}"/>
              </a:ext>
            </a:extLst>
          </p:cNvPr>
          <p:cNvSpPr/>
          <p:nvPr/>
        </p:nvSpPr>
        <p:spPr>
          <a:xfrm>
            <a:off x="4438228" y="2924944"/>
            <a:ext cx="1368152" cy="2880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Html5 repo</a:t>
            </a:r>
          </a:p>
        </p:txBody>
      </p:sp>
      <p:sp>
        <p:nvSpPr>
          <p:cNvPr id="30" name="Rectangle 29">
            <a:extLst>
              <a:ext uri="{FF2B5EF4-FFF2-40B4-BE49-F238E27FC236}">
                <a16:creationId xmlns:a16="http://schemas.microsoft.com/office/drawing/2014/main" id="{008F38DA-CC8A-FDC1-CFE1-40CBEAEF966A}"/>
              </a:ext>
            </a:extLst>
          </p:cNvPr>
          <p:cNvSpPr/>
          <p:nvPr/>
        </p:nvSpPr>
        <p:spPr>
          <a:xfrm>
            <a:off x="4438228" y="3266982"/>
            <a:ext cx="1368152" cy="2880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launchpad</a:t>
            </a:r>
          </a:p>
        </p:txBody>
      </p:sp>
    </p:spTree>
    <p:extLst>
      <p:ext uri="{BB962C8B-B14F-4D97-AF65-F5344CB8AC3E}">
        <p14:creationId xmlns:p14="http://schemas.microsoft.com/office/powerpoint/2010/main" val="3398808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EC708-B580-B4CA-21B8-F478A416F1A7}"/>
              </a:ext>
            </a:extLst>
          </p:cNvPr>
          <p:cNvSpPr>
            <a:spLocks noGrp="1"/>
          </p:cNvSpPr>
          <p:nvPr>
            <p:ph type="title"/>
          </p:nvPr>
        </p:nvSpPr>
        <p:spPr>
          <a:xfrm>
            <a:off x="189756" y="116632"/>
            <a:ext cx="10969943" cy="711081"/>
          </a:xfrm>
        </p:spPr>
        <p:txBody>
          <a:bodyPr/>
          <a:lstStyle/>
          <a:p>
            <a:r>
              <a:rPr lang="en-US" dirty="0"/>
              <a:t>Steps </a:t>
            </a:r>
          </a:p>
        </p:txBody>
      </p:sp>
      <p:sp>
        <p:nvSpPr>
          <p:cNvPr id="3" name="Content Placeholder 2">
            <a:extLst>
              <a:ext uri="{FF2B5EF4-FFF2-40B4-BE49-F238E27FC236}">
                <a16:creationId xmlns:a16="http://schemas.microsoft.com/office/drawing/2014/main" id="{8A337CE3-9760-A86F-4016-33F8FB87BEE8}"/>
              </a:ext>
            </a:extLst>
          </p:cNvPr>
          <p:cNvSpPr>
            <a:spLocks noGrp="1"/>
          </p:cNvSpPr>
          <p:nvPr>
            <p:ph sz="quarter" idx="13"/>
          </p:nvPr>
        </p:nvSpPr>
        <p:spPr>
          <a:xfrm>
            <a:off x="189756" y="932701"/>
            <a:ext cx="11391056" cy="5808667"/>
          </a:xfrm>
        </p:spPr>
        <p:txBody>
          <a:bodyPr/>
          <a:lstStyle/>
          <a:p>
            <a:pPr marL="342900" indent="-342900">
              <a:buAutoNum type="arabicPeriod"/>
            </a:pPr>
            <a:r>
              <a:rPr lang="en-US" sz="1800" dirty="0"/>
              <a:t>Go to BAS tool and create a new dev space of type Fiori to develop Fiori app</a:t>
            </a:r>
          </a:p>
          <a:p>
            <a:pPr marL="342900" indent="-342900">
              <a:buAutoNum type="arabicPeriod"/>
            </a:pPr>
            <a:r>
              <a:rPr lang="en-US" sz="1800" dirty="0"/>
              <a:t>Go to service center and create a destination to connect to ABAP system, if we have 5 systems, we will create 5 destinations. If its OP system, we create a single cloud connector system</a:t>
            </a:r>
          </a:p>
          <a:p>
            <a:pPr marL="342900" indent="-342900">
              <a:buAutoNum type="arabicPeriod"/>
            </a:pPr>
            <a:r>
              <a:rPr lang="en-US" sz="1800" dirty="0"/>
              <a:t>Create a new List report app View </a:t>
            </a:r>
            <a:r>
              <a:rPr lang="en-US" sz="1800" dirty="0">
                <a:sym typeface="Wingdings" panose="05000000000000000000" pitchFamily="2" charset="2"/>
              </a:rPr>
              <a:t> Find command.. Create Fiori App from template</a:t>
            </a:r>
          </a:p>
          <a:p>
            <a:pPr marL="342900" indent="-342900">
              <a:buAutoNum type="arabicPeriod"/>
            </a:pPr>
            <a:r>
              <a:rPr lang="en-US" sz="1800" dirty="0">
                <a:sym typeface="Wingdings" panose="05000000000000000000" pitchFamily="2" charset="2"/>
              </a:rPr>
              <a:t>Once app is generated and dependencies are installed, we can test the app locally in BAS</a:t>
            </a:r>
          </a:p>
          <a:p>
            <a:pPr marL="342900" indent="-342900">
              <a:buAutoNum type="arabicPeriod"/>
            </a:pPr>
            <a:r>
              <a:rPr lang="en-US" sz="1800" dirty="0">
                <a:sym typeface="Wingdings" panose="05000000000000000000" pitchFamily="2" charset="2"/>
              </a:rPr>
              <a:t>Add the deployment configuration for Cloud Foundry and Fiori Launchpad properties.</a:t>
            </a:r>
          </a:p>
          <a:p>
            <a:r>
              <a:rPr lang="en-US" sz="1800" dirty="0">
                <a:sym typeface="Wingdings" panose="05000000000000000000" pitchFamily="2" charset="2"/>
              </a:rPr>
              <a:t>DEPLOYMENT</a:t>
            </a:r>
          </a:p>
          <a:p>
            <a:pPr marL="342900" indent="-342900">
              <a:buAutoNum type="arabicPeriod"/>
            </a:pPr>
            <a:r>
              <a:rPr lang="en-US" sz="1800" dirty="0">
                <a:sym typeface="Wingdings" panose="05000000000000000000" pitchFamily="2" charset="2"/>
              </a:rPr>
              <a:t>Terminal  open new terminal and type </a:t>
            </a:r>
            <a:r>
              <a:rPr lang="en-US" sz="1800" b="1" dirty="0" err="1">
                <a:sym typeface="Wingdings" panose="05000000000000000000" pitchFamily="2" charset="2"/>
              </a:rPr>
              <a:t>cf</a:t>
            </a:r>
            <a:r>
              <a:rPr lang="en-US" sz="1800" b="1" dirty="0">
                <a:sym typeface="Wingdings" panose="05000000000000000000" pitchFamily="2" charset="2"/>
              </a:rPr>
              <a:t> login</a:t>
            </a:r>
          </a:p>
          <a:p>
            <a:pPr marL="342900" indent="-342900">
              <a:buAutoNum type="arabicPeriod"/>
            </a:pPr>
            <a:r>
              <a:rPr lang="en-US" sz="1800" dirty="0">
                <a:sym typeface="Wingdings" panose="05000000000000000000" pitchFamily="2" charset="2"/>
              </a:rPr>
              <a:t>In BTP there is a dev space which in turn has html5 repository where our app lives. First we need to </a:t>
            </a:r>
            <a:r>
              <a:rPr lang="en-US" sz="1800" dirty="0" err="1">
                <a:sym typeface="Wingdings" panose="05000000000000000000" pitchFamily="2" charset="2"/>
              </a:rPr>
              <a:t>packge</a:t>
            </a:r>
            <a:r>
              <a:rPr lang="en-US" sz="1800" dirty="0">
                <a:sym typeface="Wingdings" panose="05000000000000000000" pitchFamily="2" charset="2"/>
              </a:rPr>
              <a:t> app and then deploy. We right click on </a:t>
            </a:r>
            <a:r>
              <a:rPr lang="en-US" sz="1800" dirty="0" err="1">
                <a:sym typeface="Wingdings" panose="05000000000000000000" pitchFamily="2" charset="2"/>
              </a:rPr>
              <a:t>mta.yaml</a:t>
            </a:r>
            <a:r>
              <a:rPr lang="en-US" sz="1800" dirty="0">
                <a:sym typeface="Wingdings" panose="05000000000000000000" pitchFamily="2" charset="2"/>
              </a:rPr>
              <a:t> file and choose Build MTA </a:t>
            </a:r>
            <a:r>
              <a:rPr lang="en-US" sz="1800" dirty="0" err="1">
                <a:sym typeface="Wingdings" panose="05000000000000000000" pitchFamily="2" charset="2"/>
              </a:rPr>
              <a:t>Archieve</a:t>
            </a:r>
            <a:endParaRPr lang="en-US" sz="1800" dirty="0">
              <a:sym typeface="Wingdings" panose="05000000000000000000" pitchFamily="2" charset="2"/>
            </a:endParaRPr>
          </a:p>
          <a:p>
            <a:pPr marL="342900" indent="-342900">
              <a:buAutoNum type="arabicPeriod"/>
            </a:pPr>
            <a:r>
              <a:rPr lang="en-US" sz="1800" dirty="0">
                <a:sym typeface="Wingdings" panose="05000000000000000000" pitchFamily="2" charset="2"/>
              </a:rPr>
              <a:t>We go to </a:t>
            </a:r>
            <a:r>
              <a:rPr lang="en-US" sz="1800" dirty="0" err="1">
                <a:sym typeface="Wingdings" panose="05000000000000000000" pitchFamily="2" charset="2"/>
              </a:rPr>
              <a:t>package.json</a:t>
            </a:r>
            <a:r>
              <a:rPr lang="en-US" sz="1800" dirty="0">
                <a:sym typeface="Wingdings" panose="05000000000000000000" pitchFamily="2" charset="2"/>
              </a:rPr>
              <a:t> file and hover mouse on deploy script and click run.</a:t>
            </a:r>
          </a:p>
          <a:p>
            <a:pPr marL="342900" indent="-342900">
              <a:buFontTx/>
              <a:buAutoNum type="arabicPeriod"/>
            </a:pPr>
            <a:r>
              <a:rPr lang="en-US" sz="1800" dirty="0">
                <a:sym typeface="Wingdings" panose="05000000000000000000" pitchFamily="2" charset="2"/>
              </a:rPr>
              <a:t>We can check if the app has reached html5 repository safely. </a:t>
            </a:r>
            <a:r>
              <a:rPr lang="en-US" sz="1800" dirty="0" err="1"/>
              <a:t>cf</a:t>
            </a:r>
            <a:r>
              <a:rPr lang="en-US" sz="1800" dirty="0"/>
              <a:t> html5-list</a:t>
            </a:r>
            <a:endParaRPr lang="en-US" sz="1800" dirty="0">
              <a:hlinkClick r:id="rId2"/>
            </a:endParaRPr>
          </a:p>
          <a:p>
            <a:r>
              <a:rPr lang="en-US" sz="1800" dirty="0"/>
              <a:t>END USER Access</a:t>
            </a:r>
          </a:p>
          <a:p>
            <a:pPr marL="342900" indent="-342900">
              <a:buAutoNum type="arabicPeriod"/>
            </a:pPr>
            <a:r>
              <a:rPr lang="en-US" sz="1800" dirty="0" err="1"/>
              <a:t>Goto</a:t>
            </a:r>
            <a:r>
              <a:rPr lang="en-US" sz="1800" dirty="0"/>
              <a:t> BTP account and in service marketplace search for launchpad service and start an instance</a:t>
            </a:r>
          </a:p>
          <a:p>
            <a:pPr marL="342900" indent="-342900">
              <a:buAutoNum type="arabicPeriod"/>
            </a:pPr>
            <a:r>
              <a:rPr lang="en-US" sz="1800" dirty="0"/>
              <a:t>Open service and create a site</a:t>
            </a:r>
          </a:p>
          <a:p>
            <a:pPr marL="342900" indent="-342900">
              <a:buAutoNum type="arabicPeriod"/>
            </a:pPr>
            <a:r>
              <a:rPr lang="en-US" sz="1800" dirty="0"/>
              <a:t>Go to provider, select refresh on html5 repo</a:t>
            </a:r>
          </a:p>
          <a:p>
            <a:pPr marL="342900" indent="-342900">
              <a:buAutoNum type="arabicPeriod"/>
            </a:pPr>
            <a:r>
              <a:rPr lang="en-US" sz="1800" dirty="0"/>
              <a:t>Go to content explorer in content manager and choose html5 content provider select and Add my content</a:t>
            </a:r>
          </a:p>
          <a:p>
            <a:pPr marL="342900" indent="-342900">
              <a:buAutoNum type="arabicPeriod"/>
            </a:pPr>
            <a:endParaRPr lang="en-US" sz="1800" dirty="0"/>
          </a:p>
          <a:p>
            <a:pPr marL="342900" indent="-342900">
              <a:buAutoNum type="arabicPeriod"/>
            </a:pPr>
            <a:endParaRPr lang="en-US" sz="1800" dirty="0"/>
          </a:p>
        </p:txBody>
      </p:sp>
    </p:spTree>
    <p:extLst>
      <p:ext uri="{BB962C8B-B14F-4D97-AF65-F5344CB8AC3E}">
        <p14:creationId xmlns:p14="http://schemas.microsoft.com/office/powerpoint/2010/main" val="1824168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EC708-B580-B4CA-21B8-F478A416F1A7}"/>
              </a:ext>
            </a:extLst>
          </p:cNvPr>
          <p:cNvSpPr>
            <a:spLocks noGrp="1"/>
          </p:cNvSpPr>
          <p:nvPr>
            <p:ph type="title"/>
          </p:nvPr>
        </p:nvSpPr>
        <p:spPr>
          <a:xfrm>
            <a:off x="189756" y="116632"/>
            <a:ext cx="10969943" cy="711081"/>
          </a:xfrm>
        </p:spPr>
        <p:txBody>
          <a:bodyPr/>
          <a:lstStyle/>
          <a:p>
            <a:r>
              <a:rPr lang="en-US" dirty="0"/>
              <a:t>Steps </a:t>
            </a:r>
          </a:p>
        </p:txBody>
      </p:sp>
      <p:sp>
        <p:nvSpPr>
          <p:cNvPr id="3" name="Content Placeholder 2">
            <a:extLst>
              <a:ext uri="{FF2B5EF4-FFF2-40B4-BE49-F238E27FC236}">
                <a16:creationId xmlns:a16="http://schemas.microsoft.com/office/drawing/2014/main" id="{8A337CE3-9760-A86F-4016-33F8FB87BEE8}"/>
              </a:ext>
            </a:extLst>
          </p:cNvPr>
          <p:cNvSpPr>
            <a:spLocks noGrp="1"/>
          </p:cNvSpPr>
          <p:nvPr>
            <p:ph sz="quarter" idx="13"/>
          </p:nvPr>
        </p:nvSpPr>
        <p:spPr>
          <a:xfrm>
            <a:off x="189756" y="932701"/>
            <a:ext cx="11391056" cy="5808667"/>
          </a:xfrm>
        </p:spPr>
        <p:txBody>
          <a:bodyPr/>
          <a:lstStyle/>
          <a:p>
            <a:pPr marL="342900" indent="-342900">
              <a:buAutoNum type="arabicPeriod"/>
            </a:pPr>
            <a:r>
              <a:rPr lang="en-US" sz="1800" dirty="0"/>
              <a:t>Go to content manager and add a catalog and group</a:t>
            </a:r>
          </a:p>
          <a:p>
            <a:pPr marL="342900" indent="-342900">
              <a:buAutoNum type="arabicPeriod"/>
            </a:pPr>
            <a:r>
              <a:rPr lang="en-US" sz="1800" dirty="0"/>
              <a:t>Create a catalog and on right side click search to add our app to the catalog</a:t>
            </a:r>
          </a:p>
          <a:p>
            <a:pPr marL="342900" indent="-342900">
              <a:buFontTx/>
              <a:buAutoNum type="arabicPeriod"/>
            </a:pPr>
            <a:r>
              <a:rPr lang="en-US" sz="1800" dirty="0"/>
              <a:t>Create a group and on right side click search to add our app to the catalog</a:t>
            </a:r>
          </a:p>
          <a:p>
            <a:pPr marL="342900" indent="-342900">
              <a:buFontTx/>
              <a:buAutoNum type="arabicPeriod"/>
            </a:pPr>
            <a:r>
              <a:rPr lang="en-US" sz="1800" dirty="0"/>
              <a:t>Go to default Everyone Role and also add our app inside</a:t>
            </a:r>
          </a:p>
          <a:p>
            <a:pPr marL="342900" indent="-342900">
              <a:buFontTx/>
              <a:buAutoNum type="arabicPeriod"/>
            </a:pPr>
            <a:r>
              <a:rPr lang="en-US" sz="1800" dirty="0"/>
              <a:t>Grant the everyone role to the user’s who want s to access, under sub account </a:t>
            </a:r>
            <a:r>
              <a:rPr lang="en-US" sz="1800" dirty="0">
                <a:sym typeface="Wingdings" panose="05000000000000000000" pitchFamily="2" charset="2"/>
              </a:rPr>
              <a:t> security section </a:t>
            </a:r>
          </a:p>
          <a:p>
            <a:endParaRPr lang="en-US" sz="1800" dirty="0"/>
          </a:p>
          <a:p>
            <a:pPr marL="342900" indent="-342900">
              <a:buFontTx/>
              <a:buAutoNum type="arabicPeriod"/>
            </a:pPr>
            <a:endParaRPr lang="en-US" sz="1800" dirty="0"/>
          </a:p>
          <a:p>
            <a:pPr marL="342900" indent="-342900">
              <a:buAutoNum type="arabicPeriod"/>
            </a:pPr>
            <a:endParaRPr lang="en-US" sz="1800" dirty="0"/>
          </a:p>
          <a:p>
            <a:pPr marL="342900" indent="-342900">
              <a:buAutoNum type="arabicPeriod"/>
            </a:pPr>
            <a:endParaRPr lang="en-US" sz="1800" dirty="0"/>
          </a:p>
          <a:p>
            <a:pPr marL="342900" indent="-342900">
              <a:buAutoNum type="arabicPeriod"/>
            </a:pPr>
            <a:endParaRPr lang="en-US" sz="1800" dirty="0"/>
          </a:p>
        </p:txBody>
      </p:sp>
    </p:spTree>
    <p:extLst>
      <p:ext uri="{BB962C8B-B14F-4D97-AF65-F5344CB8AC3E}">
        <p14:creationId xmlns:p14="http://schemas.microsoft.com/office/powerpoint/2010/main" val="1669150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Check the Deployed App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89756" y="980728"/>
            <a:ext cx="11907621" cy="1661993"/>
          </a:xfrm>
          <a:prstGeom prst="rect">
            <a:avLst/>
          </a:prstGeom>
          <a:noFill/>
        </p:spPr>
        <p:txBody>
          <a:bodyPr wrap="square" rtlCol="0">
            <a:spAutoFit/>
          </a:bodyPr>
          <a:lstStyle/>
          <a:p>
            <a:r>
              <a:rPr lang="en-US" sz="1800" dirty="0"/>
              <a:t>We can use below commands to check deployed apps in BTP</a:t>
            </a:r>
          </a:p>
          <a:p>
            <a:endParaRPr lang="en-US" sz="1800" dirty="0"/>
          </a:p>
          <a:p>
            <a:r>
              <a:rPr lang="en-US" sz="1600" dirty="0" err="1"/>
              <a:t>cf</a:t>
            </a:r>
            <a:r>
              <a:rPr lang="en-US" sz="1600" dirty="0"/>
              <a:t> html5-list</a:t>
            </a:r>
            <a:endParaRPr lang="en-US" sz="1600" dirty="0">
              <a:hlinkClick r:id="rId3"/>
            </a:endParaRPr>
          </a:p>
          <a:p>
            <a:r>
              <a:rPr lang="en-US" sz="1600" dirty="0" err="1"/>
              <a:t>cf</a:t>
            </a:r>
            <a:r>
              <a:rPr lang="en-US" sz="1600" dirty="0"/>
              <a:t> html5-list -di </a:t>
            </a:r>
            <a:r>
              <a:rPr lang="en-US" sz="1600" dirty="0" err="1"/>
              <a:t>destname</a:t>
            </a:r>
            <a:r>
              <a:rPr lang="en-US" sz="1600" dirty="0"/>
              <a:t> -u</a:t>
            </a:r>
            <a:endParaRPr lang="en-US" sz="1600" dirty="0">
              <a:hlinkClick r:id="" action="ppaction://noaction"/>
            </a:endParaRPr>
          </a:p>
          <a:p>
            <a:r>
              <a:rPr lang="en-US" sz="1600" dirty="0">
                <a:hlinkClick r:id="" action="ppaction://noaction"/>
              </a:rPr>
              <a:t>https://sap.github.io/cf-html5-apps-repo-cli-plugin/</a:t>
            </a:r>
            <a:endParaRPr lang="en-US" sz="1600" dirty="0"/>
          </a:p>
          <a:p>
            <a:endParaRPr lang="en-US" sz="1800" dirty="0"/>
          </a:p>
        </p:txBody>
      </p:sp>
      <p:pic>
        <p:nvPicPr>
          <p:cNvPr id="1026" name="Picture 2" descr="Serverless SAP Fiori Apps on SAP BTP, Cloud Foundry environment | SAP Blogs">
            <a:extLst>
              <a:ext uri="{FF2B5EF4-FFF2-40B4-BE49-F238E27FC236}">
                <a16:creationId xmlns:a16="http://schemas.microsoft.com/office/drawing/2014/main" id="{7322FECB-630D-4AC1-A988-D350D077AF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3099" y="2642721"/>
            <a:ext cx="6182626" cy="378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80351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312569" y="164983"/>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07</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277708" y="970205"/>
            <a:ext cx="11101595" cy="5632311"/>
          </a:xfrm>
          <a:prstGeom prst="rect">
            <a:avLst/>
          </a:prstGeom>
          <a:noFill/>
        </p:spPr>
        <p:txBody>
          <a:bodyPr wrap="square" rtlCol="0">
            <a:spAutoFit/>
          </a:bodyPr>
          <a:lstStyle/>
          <a:p>
            <a:pPr marL="133234" indent="-285664">
              <a:buFont typeface="Arial" panose="020B0604020202020204" pitchFamily="34" charset="0"/>
              <a:buChar char="•"/>
            </a:pPr>
            <a:r>
              <a:rPr lang="en-US" sz="1800" dirty="0">
                <a:solidFill>
                  <a:schemeClr val="bg1"/>
                </a:solidFill>
              </a:rPr>
              <a:t>Understand the persona for Approver</a:t>
            </a:r>
          </a:p>
          <a:p>
            <a:pPr marL="133234" indent="-285664">
              <a:buFont typeface="Arial" panose="020B0604020202020204" pitchFamily="34" charset="0"/>
              <a:buChar char="•"/>
            </a:pPr>
            <a:r>
              <a:rPr lang="en-US" sz="1800" dirty="0">
                <a:solidFill>
                  <a:schemeClr val="bg1"/>
                </a:solidFill>
              </a:rPr>
              <a:t>Implementing Approver projection</a:t>
            </a:r>
          </a:p>
          <a:p>
            <a:pPr marL="133234" indent="-285664">
              <a:buFont typeface="Arial" panose="020B0604020202020204" pitchFamily="34" charset="0"/>
              <a:buChar char="•"/>
            </a:pPr>
            <a:r>
              <a:rPr lang="en-US" sz="1800" dirty="0">
                <a:solidFill>
                  <a:schemeClr val="bg1"/>
                </a:solidFill>
              </a:rPr>
              <a:t>Annotations for Approver Scenario</a:t>
            </a:r>
          </a:p>
          <a:p>
            <a:pPr marL="133234" indent="-285664">
              <a:buFont typeface="Arial" panose="020B0604020202020204" pitchFamily="34" charset="0"/>
              <a:buChar char="•"/>
            </a:pPr>
            <a:r>
              <a:rPr lang="en-US" sz="1800" dirty="0">
                <a:solidFill>
                  <a:schemeClr val="bg1"/>
                </a:solidFill>
              </a:rPr>
              <a:t>Behavior Definition for Approver</a:t>
            </a:r>
          </a:p>
          <a:p>
            <a:pPr marL="133234" indent="-285664">
              <a:buFont typeface="Arial" panose="020B0604020202020204" pitchFamily="34" charset="0"/>
              <a:buChar char="•"/>
            </a:pPr>
            <a:r>
              <a:rPr lang="en-US" sz="1800" dirty="0">
                <a:solidFill>
                  <a:schemeClr val="bg1"/>
                </a:solidFill>
              </a:rPr>
              <a:t>Service Binding for Approver Scenario</a:t>
            </a:r>
          </a:p>
          <a:p>
            <a:pPr marL="133234" indent="-285664">
              <a:buFont typeface="Arial" panose="020B0604020202020204" pitchFamily="34" charset="0"/>
              <a:buChar char="•"/>
            </a:pPr>
            <a:r>
              <a:rPr lang="en-US" sz="1800" dirty="0">
                <a:solidFill>
                  <a:schemeClr val="bg1"/>
                </a:solidFill>
              </a:rPr>
              <a:t>Fiori App for Approver</a:t>
            </a:r>
          </a:p>
          <a:p>
            <a:pPr marL="133234" indent="-285664">
              <a:buFont typeface="Arial" panose="020B0604020202020204" pitchFamily="34" charset="0"/>
              <a:buChar char="•"/>
            </a:pPr>
            <a:r>
              <a:rPr lang="en-US" sz="1800" dirty="0">
                <a:solidFill>
                  <a:schemeClr val="bg1"/>
                </a:solidFill>
              </a:rPr>
              <a:t>Deploy Fiori App to SAP CF</a:t>
            </a:r>
          </a:p>
          <a:p>
            <a:pPr marL="133234" indent="-285664">
              <a:buFont typeface="Arial" panose="020B0604020202020204" pitchFamily="34" charset="0"/>
              <a:buChar char="•"/>
            </a:pPr>
            <a:r>
              <a:rPr lang="en-US" sz="1800" dirty="0">
                <a:solidFill>
                  <a:schemeClr val="bg1"/>
                </a:solidFill>
              </a:rPr>
              <a:t>Implementing Level 3 for Booking Supplement</a:t>
            </a:r>
          </a:p>
          <a:p>
            <a:pPr marL="133234" indent="-285664">
              <a:buFont typeface="Arial" panose="020B0604020202020204" pitchFamily="34" charset="0"/>
              <a:buChar char="•"/>
            </a:pPr>
            <a:r>
              <a:rPr lang="en-US" sz="1800" dirty="0">
                <a:solidFill>
                  <a:schemeClr val="bg1"/>
                </a:solidFill>
              </a:rPr>
              <a:t>Service Consumption Model</a:t>
            </a:r>
          </a:p>
          <a:p>
            <a:pPr marL="133234" indent="-285664">
              <a:buFont typeface="Arial" panose="020B0604020202020204" pitchFamily="34" charset="0"/>
              <a:buChar char="•"/>
            </a:pPr>
            <a:r>
              <a:rPr lang="en-US" sz="1800" dirty="0">
                <a:solidFill>
                  <a:schemeClr val="bg1"/>
                </a:solidFill>
              </a:rPr>
              <a:t>Describing the Concept of Custom Entity</a:t>
            </a:r>
          </a:p>
          <a:p>
            <a:pPr marL="133234" indent="-285664">
              <a:buFont typeface="Arial" panose="020B0604020202020204" pitchFamily="34" charset="0"/>
              <a:buChar char="•"/>
            </a:pPr>
            <a:r>
              <a:rPr lang="en-US" sz="1800" dirty="0">
                <a:solidFill>
                  <a:schemeClr val="bg1"/>
                </a:solidFill>
              </a:rPr>
              <a:t>Why we use Custom Entity</a:t>
            </a:r>
          </a:p>
          <a:p>
            <a:pPr marL="133234" indent="-285664">
              <a:buFont typeface="Arial" panose="020B0604020202020204" pitchFamily="34" charset="0"/>
              <a:buChar char="•"/>
            </a:pPr>
            <a:r>
              <a:rPr lang="en-US" sz="1800" dirty="0">
                <a:solidFill>
                  <a:schemeClr val="bg1"/>
                </a:solidFill>
              </a:rPr>
              <a:t>Implement Custom Entity</a:t>
            </a:r>
          </a:p>
          <a:p>
            <a:pPr marL="133234" indent="-285664">
              <a:buFont typeface="Arial" panose="020B0604020202020204" pitchFamily="34" charset="0"/>
              <a:buChar char="•"/>
            </a:pPr>
            <a:r>
              <a:rPr lang="en-US" sz="1800" dirty="0">
                <a:solidFill>
                  <a:schemeClr val="bg1"/>
                </a:solidFill>
              </a:rPr>
              <a:t>Create Class for Custom Entity</a:t>
            </a:r>
          </a:p>
          <a:p>
            <a:pPr marL="133234" indent="-285664">
              <a:buFont typeface="Arial" panose="020B0604020202020204" pitchFamily="34" charset="0"/>
              <a:buChar char="•"/>
            </a:pPr>
            <a:r>
              <a:rPr lang="en-US" sz="1800" dirty="0">
                <a:solidFill>
                  <a:schemeClr val="bg1"/>
                </a:solidFill>
              </a:rPr>
              <a:t>Test Custom Entity</a:t>
            </a:r>
          </a:p>
          <a:p>
            <a:pPr marL="133234" indent="-285664">
              <a:buFont typeface="Arial" panose="020B0604020202020204" pitchFamily="34" charset="0"/>
              <a:buChar char="•"/>
            </a:pPr>
            <a:r>
              <a:rPr lang="en-US" sz="1800" dirty="0">
                <a:solidFill>
                  <a:schemeClr val="bg1"/>
                </a:solidFill>
              </a:rPr>
              <a:t>Deploy Fiori App to SAP CF</a:t>
            </a:r>
          </a:p>
          <a:p>
            <a:pPr marL="133234" indent="-285664">
              <a:buFont typeface="Arial" panose="020B0604020202020204" pitchFamily="34" charset="0"/>
              <a:buChar char="•"/>
            </a:pPr>
            <a:r>
              <a:rPr lang="en-US" sz="1800" dirty="0">
                <a:solidFill>
                  <a:schemeClr val="bg1"/>
                </a:solidFill>
              </a:rPr>
              <a:t>Fiori App with Launchpad in BTP</a:t>
            </a:r>
          </a:p>
          <a:p>
            <a:pPr marL="133234" indent="-285664">
              <a:buFont typeface="Arial" panose="020B0604020202020204" pitchFamily="34" charset="0"/>
              <a:buChar char="•"/>
            </a:pPr>
            <a:r>
              <a:rPr lang="en-US" sz="1800" dirty="0">
                <a:solidFill>
                  <a:schemeClr val="bg1"/>
                </a:solidFill>
              </a:rPr>
              <a:t>What is ABAP Git</a:t>
            </a:r>
          </a:p>
          <a:p>
            <a:pPr marL="133234" indent="-285664">
              <a:buFont typeface="Arial" panose="020B0604020202020204" pitchFamily="34" charset="0"/>
              <a:buChar char="•"/>
            </a:pPr>
            <a:r>
              <a:rPr lang="en-US" sz="1800" dirty="0">
                <a:solidFill>
                  <a:schemeClr val="bg1"/>
                </a:solidFill>
              </a:rPr>
              <a:t>Why we use ABAP Git</a:t>
            </a:r>
          </a:p>
          <a:p>
            <a:pPr marL="133234" indent="-285664">
              <a:buFont typeface="Arial" panose="020B0604020202020204" pitchFamily="34" charset="0"/>
              <a:buChar char="•"/>
            </a:pPr>
            <a:r>
              <a:rPr lang="en-US" sz="1800" dirty="0">
                <a:solidFill>
                  <a:schemeClr val="bg1"/>
                </a:solidFill>
              </a:rPr>
              <a:t>ABAP Git Integration</a:t>
            </a:r>
          </a:p>
          <a:p>
            <a:pPr marL="133234" indent="-285664">
              <a:buFont typeface="Arial" panose="020B0604020202020204" pitchFamily="34" charset="0"/>
              <a:buChar char="•"/>
            </a:pPr>
            <a:r>
              <a:rPr lang="en-US" sz="1800" dirty="0">
                <a:solidFill>
                  <a:schemeClr val="bg1"/>
                </a:solidFill>
              </a:rPr>
              <a:t>Understand How to Use ABAP Git</a:t>
            </a:r>
            <a:endParaRPr lang="en-US" sz="1200" dirty="0"/>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Behavior Definition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rotWithShape="1">
          <a:blip r:embed="rId3"/>
          <a:srcRect r="10703"/>
          <a:stretch/>
        </p:blipFill>
        <p:spPr>
          <a:xfrm>
            <a:off x="7606580" y="3471028"/>
            <a:ext cx="4183573" cy="2304256"/>
          </a:xfrm>
          <a:prstGeom prst="rect">
            <a:avLst/>
          </a:prstGeom>
        </p:spPr>
      </p:pic>
      <p:pic>
        <p:nvPicPr>
          <p:cNvPr id="3" name="Picture 2"/>
          <p:cNvPicPr>
            <a:picLocks noChangeAspect="1"/>
          </p:cNvPicPr>
          <p:nvPr/>
        </p:nvPicPr>
        <p:blipFill>
          <a:blip r:embed="rId4"/>
          <a:stretch>
            <a:fillRect/>
          </a:stretch>
        </p:blipFill>
        <p:spPr>
          <a:xfrm>
            <a:off x="609441" y="3093505"/>
            <a:ext cx="6061035" cy="3189540"/>
          </a:xfrm>
          <a:prstGeom prst="rect">
            <a:avLst/>
          </a:prstGeom>
        </p:spPr>
      </p:pic>
      <p:sp>
        <p:nvSpPr>
          <p:cNvPr id="7" name="Trapezoid 6">
            <a:extLst>
              <a:ext uri="{FF2B5EF4-FFF2-40B4-BE49-F238E27FC236}">
                <a16:creationId xmlns:a16="http://schemas.microsoft.com/office/drawing/2014/main" id="{3CF9945D-8CE6-41B7-BD84-CF2E0B472A12}"/>
              </a:ext>
            </a:extLst>
          </p:cNvPr>
          <p:cNvSpPr/>
          <p:nvPr/>
        </p:nvSpPr>
        <p:spPr>
          <a:xfrm rot="27000000">
            <a:off x="5799780" y="4086587"/>
            <a:ext cx="2805397" cy="1064006"/>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442" y="760636"/>
            <a:ext cx="10969942" cy="2308324"/>
          </a:xfrm>
          <a:prstGeom prst="rect">
            <a:avLst/>
          </a:prstGeom>
        </p:spPr>
        <p:txBody>
          <a:bodyPr wrap="square">
            <a:spAutoFit/>
          </a:bodyPr>
          <a:lstStyle/>
          <a:p>
            <a:pPr algn="just"/>
            <a:r>
              <a:rPr lang="en-US" sz="1800" dirty="0"/>
              <a:t>The scope of the UI service for the approver is more limited than for the processor. The approver can only modify the travel entity with accepting or rejecting the travel entries. The values in the corresponding booking entries are the basis for this decision-making.</a:t>
            </a:r>
          </a:p>
          <a:p>
            <a:pPr algn="just"/>
            <a:endParaRPr lang="en-US" sz="1800" dirty="0"/>
          </a:p>
          <a:p>
            <a:pPr algn="just"/>
            <a:r>
              <a:rPr lang="en-US" sz="1800" dirty="0"/>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 The keyword for this is use. - </a:t>
            </a:r>
            <a:r>
              <a:rPr lang="en-US" sz="1800" dirty="0">
                <a:hlinkClick r:id="rId5"/>
              </a:rPr>
              <a:t>Code here</a:t>
            </a:r>
            <a:endParaRPr lang="en-US" sz="1800" dirty="0"/>
          </a:p>
        </p:txBody>
      </p:sp>
    </p:spTree>
    <p:extLst>
      <p:ext uri="{BB962C8B-B14F-4D97-AF65-F5344CB8AC3E}">
        <p14:creationId xmlns:p14="http://schemas.microsoft.com/office/powerpoint/2010/main" val="281207511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374332" y="3562849"/>
            <a:ext cx="5670523" cy="2541488"/>
          </a:xfrm>
          <a:prstGeom prst="rect">
            <a:avLst/>
          </a:prstGeom>
        </p:spPr>
      </p:pic>
      <p:sp>
        <p:nvSpPr>
          <p:cNvPr id="3" name="Rectangle 2"/>
          <p:cNvSpPr/>
          <p:nvPr/>
        </p:nvSpPr>
        <p:spPr>
          <a:xfrm>
            <a:off x="609441" y="905526"/>
            <a:ext cx="10771236" cy="2308324"/>
          </a:xfrm>
          <a:prstGeom prst="rect">
            <a:avLst/>
          </a:prstGeom>
        </p:spPr>
        <p:txBody>
          <a:bodyPr wrap="square">
            <a:spAutoFit/>
          </a:bodyPr>
          <a:lstStyle/>
          <a:p>
            <a:pPr algn="just"/>
            <a:r>
              <a:rPr lang="en-US" sz="1800" dirty="0"/>
              <a:t>The service definition is a projection of the models and related behavior that you want to expose.</a:t>
            </a:r>
          </a:p>
          <a:p>
            <a:pPr algn="just"/>
            <a:endParaRPr lang="en-US" sz="1800" dirty="0"/>
          </a:p>
          <a:p>
            <a:pPr algn="just"/>
            <a:r>
              <a:rPr lang="en-US" sz="1800" dirty="0"/>
              <a:t>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p>
          <a:p>
            <a:pPr algn="just"/>
            <a:r>
              <a:rPr lang="en-US" sz="1800" dirty="0"/>
              <a:t>Service definition is used to assign the scope of the OData service. Travel, Booking, Passenger, TravelAgency, Currency CDS views are exposed in the service definition. Optionally, you can assign an alias for the each exposed CDS view</a:t>
            </a:r>
          </a:p>
        </p:txBody>
      </p:sp>
      <p:cxnSp>
        <p:nvCxnSpPr>
          <p:cNvPr id="8" name="Straight Connector 7"/>
          <p:cNvCxnSpPr/>
          <p:nvPr/>
        </p:nvCxnSpPr>
        <p:spPr>
          <a:xfrm>
            <a:off x="621804" y="3816692"/>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21804" y="3851756"/>
            <a:ext cx="4044812" cy="369332"/>
          </a:xfrm>
          <a:prstGeom prst="rect">
            <a:avLst/>
          </a:prstGeom>
          <a:noFill/>
        </p:spPr>
        <p:txBody>
          <a:bodyPr wrap="square" rtlCol="0">
            <a:spAutoFit/>
          </a:bodyPr>
          <a:lstStyle/>
          <a:p>
            <a:r>
              <a:rPr lang="en-US" sz="1800" dirty="0">
                <a:hlinkClick r:id="rId4"/>
              </a:rPr>
              <a:t>Service Definition</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621804" y="3346217"/>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3172466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Binding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785698" y="1621022"/>
            <a:ext cx="10349274" cy="4904321"/>
          </a:xfrm>
          <a:prstGeom prst="rect">
            <a:avLst/>
          </a:prstGeom>
        </p:spPr>
      </p:pic>
      <p:sp>
        <p:nvSpPr>
          <p:cNvPr id="3" name="Rectangle 2"/>
          <p:cNvSpPr/>
          <p:nvPr/>
        </p:nvSpPr>
        <p:spPr>
          <a:xfrm>
            <a:off x="785698" y="905526"/>
            <a:ext cx="10594980" cy="646331"/>
          </a:xfrm>
          <a:prstGeom prst="rect">
            <a:avLst/>
          </a:prstGeom>
        </p:spPr>
        <p:txBody>
          <a:bodyPr wrap="square">
            <a:spAutoFit/>
          </a:bodyPr>
          <a:lstStyle/>
          <a:p>
            <a:r>
              <a:rPr lang="en-US" sz="1800" dirty="0"/>
              <a:t>A service binding implements the protocol that is used for the OData service. It uses a service definition that projects the data models and their related behaviors to the service.</a:t>
            </a:r>
          </a:p>
        </p:txBody>
      </p:sp>
    </p:spTree>
    <p:extLst>
      <p:ext uri="{BB962C8B-B14F-4D97-AF65-F5344CB8AC3E}">
        <p14:creationId xmlns:p14="http://schemas.microsoft.com/office/powerpoint/2010/main" val="400078826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Fiori App Preview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26925" y="1382193"/>
            <a:ext cx="11134973" cy="5084463"/>
          </a:xfrm>
          <a:prstGeom prst="rect">
            <a:avLst/>
          </a:prstGeom>
        </p:spPr>
      </p:pic>
    </p:spTree>
    <p:extLst>
      <p:ext uri="{BB962C8B-B14F-4D97-AF65-F5344CB8AC3E}">
        <p14:creationId xmlns:p14="http://schemas.microsoft.com/office/powerpoint/2010/main" val="345197409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Implement Level 3 for Booking Supplement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89756" y="980728"/>
            <a:ext cx="11907621" cy="369332"/>
          </a:xfrm>
          <a:prstGeom prst="rect">
            <a:avLst/>
          </a:prstGeom>
          <a:noFill/>
        </p:spPr>
        <p:txBody>
          <a:bodyPr wrap="square" rtlCol="0">
            <a:spAutoFit/>
          </a:bodyPr>
          <a:lstStyle/>
          <a:p>
            <a:r>
              <a:rPr lang="en-US" sz="1800" dirty="0"/>
              <a:t>Now we implement the booking supplement</a:t>
            </a:r>
          </a:p>
        </p:txBody>
      </p:sp>
      <p:sp>
        <p:nvSpPr>
          <p:cNvPr id="7" name="Rectangle 6">
            <a:extLst>
              <a:ext uri="{FF2B5EF4-FFF2-40B4-BE49-F238E27FC236}">
                <a16:creationId xmlns:a16="http://schemas.microsoft.com/office/drawing/2014/main" id="{D06F98DC-2646-8D38-D60A-2F3075A09F8D}"/>
              </a:ext>
            </a:extLst>
          </p:cNvPr>
          <p:cNvSpPr/>
          <p:nvPr/>
        </p:nvSpPr>
        <p:spPr>
          <a:xfrm>
            <a:off x="2993826" y="2566800"/>
            <a:ext cx="1814512" cy="60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Travel</a:t>
            </a:r>
          </a:p>
          <a:p>
            <a:pPr algn="ctr"/>
            <a:r>
              <a:rPr lang="en-US" dirty="0"/>
              <a:t>(root)</a:t>
            </a:r>
          </a:p>
        </p:txBody>
      </p:sp>
      <p:sp>
        <p:nvSpPr>
          <p:cNvPr id="8" name="Rectangle 7">
            <a:extLst>
              <a:ext uri="{FF2B5EF4-FFF2-40B4-BE49-F238E27FC236}">
                <a16:creationId xmlns:a16="http://schemas.microsoft.com/office/drawing/2014/main" id="{8549687A-18AA-E434-BD1E-FE69D37C3833}"/>
              </a:ext>
            </a:extLst>
          </p:cNvPr>
          <p:cNvSpPr/>
          <p:nvPr/>
        </p:nvSpPr>
        <p:spPr>
          <a:xfrm>
            <a:off x="5139333" y="3449053"/>
            <a:ext cx="1814512" cy="60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Booking</a:t>
            </a:r>
          </a:p>
        </p:txBody>
      </p:sp>
      <p:cxnSp>
        <p:nvCxnSpPr>
          <p:cNvPr id="9" name="Connector: Elbow 8">
            <a:extLst>
              <a:ext uri="{FF2B5EF4-FFF2-40B4-BE49-F238E27FC236}">
                <a16:creationId xmlns:a16="http://schemas.microsoft.com/office/drawing/2014/main" id="{5844067B-8052-8E92-6458-9B16C28BF4A2}"/>
              </a:ext>
            </a:extLst>
          </p:cNvPr>
          <p:cNvCxnSpPr>
            <a:stCxn id="7" idx="2"/>
            <a:endCxn id="8" idx="1"/>
          </p:cNvCxnSpPr>
          <p:nvPr/>
        </p:nvCxnSpPr>
        <p:spPr>
          <a:xfrm rot="16200000" flipH="1">
            <a:off x="4230885" y="2844214"/>
            <a:ext cx="578644" cy="12382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0CEE8C-6518-1C85-A2BC-2170E2DACF95}"/>
              </a:ext>
            </a:extLst>
          </p:cNvPr>
          <p:cNvSpPr txBox="1"/>
          <p:nvPr/>
        </p:nvSpPr>
        <p:spPr>
          <a:xfrm>
            <a:off x="4043957" y="3357454"/>
            <a:ext cx="592931" cy="307777"/>
          </a:xfrm>
          <a:prstGeom prst="rect">
            <a:avLst/>
          </a:prstGeom>
          <a:noFill/>
        </p:spPr>
        <p:txBody>
          <a:bodyPr wrap="square" rtlCol="0">
            <a:spAutoFit/>
          </a:bodyPr>
          <a:lstStyle/>
          <a:p>
            <a:r>
              <a:rPr lang="en-US" dirty="0"/>
              <a:t>1..N</a:t>
            </a:r>
          </a:p>
        </p:txBody>
      </p:sp>
      <p:sp>
        <p:nvSpPr>
          <p:cNvPr id="12" name="Rectangle 11">
            <a:extLst>
              <a:ext uri="{FF2B5EF4-FFF2-40B4-BE49-F238E27FC236}">
                <a16:creationId xmlns:a16="http://schemas.microsoft.com/office/drawing/2014/main" id="{2D057167-F929-8DFA-9C83-FA236D64371A}"/>
              </a:ext>
            </a:extLst>
          </p:cNvPr>
          <p:cNvSpPr/>
          <p:nvPr/>
        </p:nvSpPr>
        <p:spPr>
          <a:xfrm>
            <a:off x="7265788" y="4273423"/>
            <a:ext cx="1814512" cy="60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Booking Supplement</a:t>
            </a:r>
          </a:p>
        </p:txBody>
      </p:sp>
      <p:cxnSp>
        <p:nvCxnSpPr>
          <p:cNvPr id="13" name="Connector: Elbow 12">
            <a:extLst>
              <a:ext uri="{FF2B5EF4-FFF2-40B4-BE49-F238E27FC236}">
                <a16:creationId xmlns:a16="http://schemas.microsoft.com/office/drawing/2014/main" id="{26ECD86F-12CF-FFCA-5947-7FBE379D9E52}"/>
              </a:ext>
            </a:extLst>
          </p:cNvPr>
          <p:cNvCxnSpPr>
            <a:stCxn id="8" idx="2"/>
            <a:endCxn id="12" idx="1"/>
          </p:cNvCxnSpPr>
          <p:nvPr/>
        </p:nvCxnSpPr>
        <p:spPr>
          <a:xfrm rot="16200000" flipH="1">
            <a:off x="6395808" y="3707051"/>
            <a:ext cx="520761" cy="12191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684A69C-C299-9139-1E65-7C54E8B02314}"/>
              </a:ext>
            </a:extLst>
          </p:cNvPr>
          <p:cNvSpPr txBox="1"/>
          <p:nvPr/>
        </p:nvSpPr>
        <p:spPr>
          <a:xfrm>
            <a:off x="6424016" y="4305638"/>
            <a:ext cx="592931" cy="307777"/>
          </a:xfrm>
          <a:prstGeom prst="rect">
            <a:avLst/>
          </a:prstGeom>
          <a:noFill/>
        </p:spPr>
        <p:txBody>
          <a:bodyPr wrap="square" rtlCol="0">
            <a:spAutoFit/>
          </a:bodyPr>
          <a:lstStyle/>
          <a:p>
            <a:r>
              <a:rPr lang="en-US" dirty="0"/>
              <a:t>1..N</a:t>
            </a:r>
          </a:p>
        </p:txBody>
      </p:sp>
      <p:sp>
        <p:nvSpPr>
          <p:cNvPr id="15" name="Left Brace 14">
            <a:extLst>
              <a:ext uri="{FF2B5EF4-FFF2-40B4-BE49-F238E27FC236}">
                <a16:creationId xmlns:a16="http://schemas.microsoft.com/office/drawing/2014/main" id="{D5881E75-4170-D28E-A136-E341074EBB1D}"/>
              </a:ext>
            </a:extLst>
          </p:cNvPr>
          <p:cNvSpPr/>
          <p:nvPr/>
        </p:nvSpPr>
        <p:spPr>
          <a:xfrm>
            <a:off x="2250876" y="2495362"/>
            <a:ext cx="928687" cy="25360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4313A29A-1E09-D310-8A1C-626134E4E9BF}"/>
              </a:ext>
            </a:extLst>
          </p:cNvPr>
          <p:cNvSpPr txBox="1"/>
          <p:nvPr/>
        </p:nvSpPr>
        <p:spPr>
          <a:xfrm>
            <a:off x="1295984" y="3505746"/>
            <a:ext cx="1176348" cy="830997"/>
          </a:xfrm>
          <a:prstGeom prst="rect">
            <a:avLst/>
          </a:prstGeom>
          <a:noFill/>
        </p:spPr>
        <p:txBody>
          <a:bodyPr wrap="square" rtlCol="0">
            <a:spAutoFit/>
          </a:bodyPr>
          <a:lstStyle/>
          <a:p>
            <a:r>
              <a:rPr lang="en-US" sz="1600" dirty="0"/>
              <a:t>RAP Business Object</a:t>
            </a:r>
          </a:p>
        </p:txBody>
      </p:sp>
      <p:cxnSp>
        <p:nvCxnSpPr>
          <p:cNvPr id="17" name="Straight Arrow Connector 16">
            <a:extLst>
              <a:ext uri="{FF2B5EF4-FFF2-40B4-BE49-F238E27FC236}">
                <a16:creationId xmlns:a16="http://schemas.microsoft.com/office/drawing/2014/main" id="{A544D471-3587-5BE5-6061-24F277D29F79}"/>
              </a:ext>
            </a:extLst>
          </p:cNvPr>
          <p:cNvCxnSpPr/>
          <p:nvPr/>
        </p:nvCxnSpPr>
        <p:spPr>
          <a:xfrm flipH="1" flipV="1">
            <a:off x="4210646" y="3781235"/>
            <a:ext cx="176210" cy="463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72F2E57-DCB2-619D-1B9E-3A7708F42485}"/>
              </a:ext>
            </a:extLst>
          </p:cNvPr>
          <p:cNvSpPr txBox="1"/>
          <p:nvPr/>
        </p:nvSpPr>
        <p:spPr>
          <a:xfrm>
            <a:off x="3880841" y="4233649"/>
            <a:ext cx="1238251" cy="276999"/>
          </a:xfrm>
          <a:prstGeom prst="rect">
            <a:avLst/>
          </a:prstGeom>
          <a:noFill/>
        </p:spPr>
        <p:txBody>
          <a:bodyPr wrap="square" rtlCol="0">
            <a:spAutoFit/>
          </a:bodyPr>
          <a:lstStyle/>
          <a:p>
            <a:r>
              <a:rPr lang="en-US" sz="1200" b="1" i="1" dirty="0"/>
              <a:t>composition</a:t>
            </a:r>
          </a:p>
        </p:txBody>
      </p:sp>
      <p:cxnSp>
        <p:nvCxnSpPr>
          <p:cNvPr id="19" name="Straight Arrow Connector 18">
            <a:extLst>
              <a:ext uri="{FF2B5EF4-FFF2-40B4-BE49-F238E27FC236}">
                <a16:creationId xmlns:a16="http://schemas.microsoft.com/office/drawing/2014/main" id="{68438C9D-C3F8-14DD-7955-36124E73B354}"/>
              </a:ext>
            </a:extLst>
          </p:cNvPr>
          <p:cNvCxnSpPr/>
          <p:nvPr/>
        </p:nvCxnSpPr>
        <p:spPr>
          <a:xfrm>
            <a:off x="5139333" y="4388456"/>
            <a:ext cx="907256" cy="132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B9D5701-D317-8A4C-A901-22A920FE3AB5}"/>
              </a:ext>
            </a:extLst>
          </p:cNvPr>
          <p:cNvSpPr/>
          <p:nvPr/>
        </p:nvSpPr>
        <p:spPr>
          <a:xfrm>
            <a:off x="2825947" y="2447538"/>
            <a:ext cx="4232675" cy="1741250"/>
          </a:xfrm>
          <a:prstGeom prst="rect">
            <a:avLst/>
          </a:prstGeom>
          <a:noFill/>
          <a:ln w="57150">
            <a:solidFill>
              <a:srgbClr val="F675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1D4BBF2-B5D1-8719-E26D-9E04A64A7E34}"/>
              </a:ext>
            </a:extLst>
          </p:cNvPr>
          <p:cNvSpPr/>
          <p:nvPr/>
        </p:nvSpPr>
        <p:spPr>
          <a:xfrm>
            <a:off x="4942284" y="3284984"/>
            <a:ext cx="4232675" cy="1741250"/>
          </a:xfrm>
          <a:prstGeom prst="rect">
            <a:avLst/>
          </a:prstGeom>
          <a:noFill/>
          <a:ln w="57150">
            <a:solidFill>
              <a:srgbClr val="F675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ctor: Elbow 21">
            <a:extLst>
              <a:ext uri="{FF2B5EF4-FFF2-40B4-BE49-F238E27FC236}">
                <a16:creationId xmlns:a16="http://schemas.microsoft.com/office/drawing/2014/main" id="{B9213B71-A218-A227-8EDD-DED4042FA661}"/>
              </a:ext>
            </a:extLst>
          </p:cNvPr>
          <p:cNvCxnSpPr>
            <a:stCxn id="8" idx="0"/>
            <a:endCxn id="7" idx="3"/>
          </p:cNvCxnSpPr>
          <p:nvPr/>
        </p:nvCxnSpPr>
        <p:spPr>
          <a:xfrm rot="16200000" flipV="1">
            <a:off x="5138142" y="2540605"/>
            <a:ext cx="578644" cy="12382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6" name="Ink 25">
                <a:extLst>
                  <a:ext uri="{FF2B5EF4-FFF2-40B4-BE49-F238E27FC236}">
                    <a16:creationId xmlns:a16="http://schemas.microsoft.com/office/drawing/2014/main" id="{24F97638-AD47-0DE9-D269-40E0D008FA21}"/>
                  </a:ext>
                </a:extLst>
              </p14:cNvPr>
              <p14:cNvContentPartPr/>
              <p14:nvPr/>
            </p14:nvContentPartPr>
            <p14:xfrm>
              <a:off x="2241233" y="1998819"/>
              <a:ext cx="690480" cy="224640"/>
            </p14:xfrm>
          </p:contentPart>
        </mc:Choice>
        <mc:Fallback xmlns="">
          <p:pic>
            <p:nvPicPr>
              <p:cNvPr id="26" name="Ink 25">
                <a:extLst>
                  <a:ext uri="{FF2B5EF4-FFF2-40B4-BE49-F238E27FC236}">
                    <a16:creationId xmlns:a16="http://schemas.microsoft.com/office/drawing/2014/main" id="{24F97638-AD47-0DE9-D269-40E0D008FA21}"/>
                  </a:ext>
                </a:extLst>
              </p:cNvPr>
              <p:cNvPicPr/>
              <p:nvPr/>
            </p:nvPicPr>
            <p:blipFill>
              <a:blip r:embed="rId4"/>
              <a:stretch>
                <a:fillRect/>
              </a:stretch>
            </p:blipFill>
            <p:spPr>
              <a:xfrm>
                <a:off x="2232233" y="1989819"/>
                <a:ext cx="7081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9" name="Ink 28">
                <a:extLst>
                  <a:ext uri="{FF2B5EF4-FFF2-40B4-BE49-F238E27FC236}">
                    <a16:creationId xmlns:a16="http://schemas.microsoft.com/office/drawing/2014/main" id="{24130709-8C16-615C-7958-409DD1C93A3B}"/>
                  </a:ext>
                </a:extLst>
              </p14:cNvPr>
              <p14:cNvContentPartPr/>
              <p14:nvPr/>
            </p14:nvContentPartPr>
            <p14:xfrm>
              <a:off x="3244913" y="2026179"/>
              <a:ext cx="314280" cy="180000"/>
            </p14:xfrm>
          </p:contentPart>
        </mc:Choice>
        <mc:Fallback xmlns="">
          <p:pic>
            <p:nvPicPr>
              <p:cNvPr id="29" name="Ink 28">
                <a:extLst>
                  <a:ext uri="{FF2B5EF4-FFF2-40B4-BE49-F238E27FC236}">
                    <a16:creationId xmlns:a16="http://schemas.microsoft.com/office/drawing/2014/main" id="{24130709-8C16-615C-7958-409DD1C93A3B}"/>
                  </a:ext>
                </a:extLst>
              </p:cNvPr>
              <p:cNvPicPr/>
              <p:nvPr/>
            </p:nvPicPr>
            <p:blipFill>
              <a:blip r:embed="rId6"/>
              <a:stretch>
                <a:fillRect/>
              </a:stretch>
            </p:blipFill>
            <p:spPr>
              <a:xfrm>
                <a:off x="3235913" y="2017179"/>
                <a:ext cx="3319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6" name="Ink 35">
                <a:extLst>
                  <a:ext uri="{FF2B5EF4-FFF2-40B4-BE49-F238E27FC236}">
                    <a16:creationId xmlns:a16="http://schemas.microsoft.com/office/drawing/2014/main" id="{FB2FFA59-7DF5-EF08-CCBA-F90101CB431D}"/>
                  </a:ext>
                </a:extLst>
              </p14:cNvPr>
              <p14:cNvContentPartPr/>
              <p14:nvPr/>
            </p14:nvContentPartPr>
            <p14:xfrm>
              <a:off x="3951233" y="1999179"/>
              <a:ext cx="872280" cy="188640"/>
            </p14:xfrm>
          </p:contentPart>
        </mc:Choice>
        <mc:Fallback xmlns="">
          <p:pic>
            <p:nvPicPr>
              <p:cNvPr id="36" name="Ink 35">
                <a:extLst>
                  <a:ext uri="{FF2B5EF4-FFF2-40B4-BE49-F238E27FC236}">
                    <a16:creationId xmlns:a16="http://schemas.microsoft.com/office/drawing/2014/main" id="{FB2FFA59-7DF5-EF08-CCBA-F90101CB431D}"/>
                  </a:ext>
                </a:extLst>
              </p:cNvPr>
              <p:cNvPicPr/>
              <p:nvPr/>
            </p:nvPicPr>
            <p:blipFill>
              <a:blip r:embed="rId8"/>
              <a:stretch>
                <a:fillRect/>
              </a:stretch>
            </p:blipFill>
            <p:spPr>
              <a:xfrm>
                <a:off x="3942233" y="1990179"/>
                <a:ext cx="8899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7" name="Ink 46">
                <a:extLst>
                  <a:ext uri="{FF2B5EF4-FFF2-40B4-BE49-F238E27FC236}">
                    <a16:creationId xmlns:a16="http://schemas.microsoft.com/office/drawing/2014/main" id="{4AA16B0D-E9B2-4A99-E7D8-449E65F63E03}"/>
                  </a:ext>
                </a:extLst>
              </p14:cNvPr>
              <p14:cNvContentPartPr/>
              <p14:nvPr/>
            </p14:nvContentPartPr>
            <p14:xfrm>
              <a:off x="5136713" y="1927539"/>
              <a:ext cx="1004400" cy="215280"/>
            </p14:xfrm>
          </p:contentPart>
        </mc:Choice>
        <mc:Fallback xmlns="">
          <p:pic>
            <p:nvPicPr>
              <p:cNvPr id="47" name="Ink 46">
                <a:extLst>
                  <a:ext uri="{FF2B5EF4-FFF2-40B4-BE49-F238E27FC236}">
                    <a16:creationId xmlns:a16="http://schemas.microsoft.com/office/drawing/2014/main" id="{4AA16B0D-E9B2-4A99-E7D8-449E65F63E03}"/>
                  </a:ext>
                </a:extLst>
              </p:cNvPr>
              <p:cNvPicPr/>
              <p:nvPr/>
            </p:nvPicPr>
            <p:blipFill>
              <a:blip r:embed="rId10"/>
              <a:stretch>
                <a:fillRect/>
              </a:stretch>
            </p:blipFill>
            <p:spPr>
              <a:xfrm>
                <a:off x="5127713" y="1918539"/>
                <a:ext cx="10220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0" name="Ink 49">
                <a:extLst>
                  <a:ext uri="{FF2B5EF4-FFF2-40B4-BE49-F238E27FC236}">
                    <a16:creationId xmlns:a16="http://schemas.microsoft.com/office/drawing/2014/main" id="{917E9921-3E01-16E7-93FA-0410CB349CAF}"/>
                  </a:ext>
                </a:extLst>
              </p14:cNvPr>
              <p14:cNvContentPartPr/>
              <p14:nvPr/>
            </p14:nvContentPartPr>
            <p14:xfrm>
              <a:off x="1854593" y="2079819"/>
              <a:ext cx="200160" cy="170640"/>
            </p14:xfrm>
          </p:contentPart>
        </mc:Choice>
        <mc:Fallback xmlns="">
          <p:pic>
            <p:nvPicPr>
              <p:cNvPr id="50" name="Ink 49">
                <a:extLst>
                  <a:ext uri="{FF2B5EF4-FFF2-40B4-BE49-F238E27FC236}">
                    <a16:creationId xmlns:a16="http://schemas.microsoft.com/office/drawing/2014/main" id="{917E9921-3E01-16E7-93FA-0410CB349CAF}"/>
                  </a:ext>
                </a:extLst>
              </p:cNvPr>
              <p:cNvPicPr/>
              <p:nvPr/>
            </p:nvPicPr>
            <p:blipFill>
              <a:blip r:embed="rId12"/>
              <a:stretch>
                <a:fillRect/>
              </a:stretch>
            </p:blipFill>
            <p:spPr>
              <a:xfrm>
                <a:off x="1845593" y="2070819"/>
                <a:ext cx="217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9" name="Ink 58">
                <a:extLst>
                  <a:ext uri="{FF2B5EF4-FFF2-40B4-BE49-F238E27FC236}">
                    <a16:creationId xmlns:a16="http://schemas.microsoft.com/office/drawing/2014/main" id="{8BE81A08-8901-3D94-4286-D469E25E845A}"/>
                  </a:ext>
                </a:extLst>
              </p14:cNvPr>
              <p14:cNvContentPartPr/>
              <p14:nvPr/>
            </p14:nvContentPartPr>
            <p14:xfrm>
              <a:off x="3236273" y="5441139"/>
              <a:ext cx="753480" cy="214920"/>
            </p14:xfrm>
          </p:contentPart>
        </mc:Choice>
        <mc:Fallback xmlns="">
          <p:pic>
            <p:nvPicPr>
              <p:cNvPr id="59" name="Ink 58">
                <a:extLst>
                  <a:ext uri="{FF2B5EF4-FFF2-40B4-BE49-F238E27FC236}">
                    <a16:creationId xmlns:a16="http://schemas.microsoft.com/office/drawing/2014/main" id="{8BE81A08-8901-3D94-4286-D469E25E845A}"/>
                  </a:ext>
                </a:extLst>
              </p:cNvPr>
              <p:cNvPicPr/>
              <p:nvPr/>
            </p:nvPicPr>
            <p:blipFill>
              <a:blip r:embed="rId14"/>
              <a:stretch>
                <a:fillRect/>
              </a:stretch>
            </p:blipFill>
            <p:spPr>
              <a:xfrm>
                <a:off x="3227273" y="5432139"/>
                <a:ext cx="7711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0" name="Ink 59">
                <a:extLst>
                  <a:ext uri="{FF2B5EF4-FFF2-40B4-BE49-F238E27FC236}">
                    <a16:creationId xmlns:a16="http://schemas.microsoft.com/office/drawing/2014/main" id="{F30E8E18-61A4-2ED0-A8BC-52F865D3EF6C}"/>
                  </a:ext>
                </a:extLst>
              </p14:cNvPr>
              <p14:cNvContentPartPr/>
              <p14:nvPr/>
            </p14:nvContentPartPr>
            <p14:xfrm>
              <a:off x="2220713" y="5456259"/>
              <a:ext cx="738000" cy="228960"/>
            </p14:xfrm>
          </p:contentPart>
        </mc:Choice>
        <mc:Fallback xmlns="">
          <p:pic>
            <p:nvPicPr>
              <p:cNvPr id="60" name="Ink 59">
                <a:extLst>
                  <a:ext uri="{FF2B5EF4-FFF2-40B4-BE49-F238E27FC236}">
                    <a16:creationId xmlns:a16="http://schemas.microsoft.com/office/drawing/2014/main" id="{F30E8E18-61A4-2ED0-A8BC-52F865D3EF6C}"/>
                  </a:ext>
                </a:extLst>
              </p:cNvPr>
              <p:cNvPicPr/>
              <p:nvPr/>
            </p:nvPicPr>
            <p:blipFill>
              <a:blip r:embed="rId16"/>
              <a:stretch>
                <a:fillRect/>
              </a:stretch>
            </p:blipFill>
            <p:spPr>
              <a:xfrm>
                <a:off x="2211713" y="5447259"/>
                <a:ext cx="755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5E222C21-5D4C-4739-8626-90E1CDCA039C}"/>
                  </a:ext>
                </a:extLst>
              </p14:cNvPr>
              <p14:cNvContentPartPr/>
              <p14:nvPr/>
            </p14:nvContentPartPr>
            <p14:xfrm>
              <a:off x="1622753" y="5441499"/>
              <a:ext cx="322920" cy="215640"/>
            </p14:xfrm>
          </p:contentPart>
        </mc:Choice>
        <mc:Fallback xmlns="">
          <p:pic>
            <p:nvPicPr>
              <p:cNvPr id="63" name="Ink 62">
                <a:extLst>
                  <a:ext uri="{FF2B5EF4-FFF2-40B4-BE49-F238E27FC236}">
                    <a16:creationId xmlns:a16="http://schemas.microsoft.com/office/drawing/2014/main" id="{5E222C21-5D4C-4739-8626-90E1CDCA039C}"/>
                  </a:ext>
                </a:extLst>
              </p:cNvPr>
              <p:cNvPicPr/>
              <p:nvPr/>
            </p:nvPicPr>
            <p:blipFill>
              <a:blip r:embed="rId18"/>
              <a:stretch>
                <a:fillRect/>
              </a:stretch>
            </p:blipFill>
            <p:spPr>
              <a:xfrm>
                <a:off x="1613753" y="5432499"/>
                <a:ext cx="3405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9" name="Ink 68">
                <a:extLst>
                  <a:ext uri="{FF2B5EF4-FFF2-40B4-BE49-F238E27FC236}">
                    <a16:creationId xmlns:a16="http://schemas.microsoft.com/office/drawing/2014/main" id="{CDCECB0D-4658-EE22-9DC9-F051DBAD285D}"/>
                  </a:ext>
                </a:extLst>
              </p14:cNvPr>
              <p14:cNvContentPartPr/>
              <p14:nvPr/>
            </p14:nvContentPartPr>
            <p14:xfrm>
              <a:off x="1622753" y="5898339"/>
              <a:ext cx="394560" cy="162000"/>
            </p14:xfrm>
          </p:contentPart>
        </mc:Choice>
        <mc:Fallback xmlns="">
          <p:pic>
            <p:nvPicPr>
              <p:cNvPr id="69" name="Ink 68">
                <a:extLst>
                  <a:ext uri="{FF2B5EF4-FFF2-40B4-BE49-F238E27FC236}">
                    <a16:creationId xmlns:a16="http://schemas.microsoft.com/office/drawing/2014/main" id="{CDCECB0D-4658-EE22-9DC9-F051DBAD285D}"/>
                  </a:ext>
                </a:extLst>
              </p:cNvPr>
              <p:cNvPicPr/>
              <p:nvPr/>
            </p:nvPicPr>
            <p:blipFill>
              <a:blip r:embed="rId20"/>
              <a:stretch>
                <a:fillRect/>
              </a:stretch>
            </p:blipFill>
            <p:spPr>
              <a:xfrm>
                <a:off x="1613753" y="5889339"/>
                <a:ext cx="4122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1" name="Ink 70">
                <a:extLst>
                  <a:ext uri="{FF2B5EF4-FFF2-40B4-BE49-F238E27FC236}">
                    <a16:creationId xmlns:a16="http://schemas.microsoft.com/office/drawing/2014/main" id="{37EDC0DE-8A72-D2F2-4C85-944F7B3EAD5E}"/>
                  </a:ext>
                </a:extLst>
              </p14:cNvPr>
              <p14:cNvContentPartPr/>
              <p14:nvPr/>
            </p14:nvContentPartPr>
            <p14:xfrm>
              <a:off x="2249513" y="5889699"/>
              <a:ext cx="775440" cy="183960"/>
            </p14:xfrm>
          </p:contentPart>
        </mc:Choice>
        <mc:Fallback xmlns="">
          <p:pic>
            <p:nvPicPr>
              <p:cNvPr id="71" name="Ink 70">
                <a:extLst>
                  <a:ext uri="{FF2B5EF4-FFF2-40B4-BE49-F238E27FC236}">
                    <a16:creationId xmlns:a16="http://schemas.microsoft.com/office/drawing/2014/main" id="{37EDC0DE-8A72-D2F2-4C85-944F7B3EAD5E}"/>
                  </a:ext>
                </a:extLst>
              </p:cNvPr>
              <p:cNvPicPr/>
              <p:nvPr/>
            </p:nvPicPr>
            <p:blipFill>
              <a:blip r:embed="rId22"/>
              <a:stretch>
                <a:fillRect/>
              </a:stretch>
            </p:blipFill>
            <p:spPr>
              <a:xfrm>
                <a:off x="2240513" y="5880699"/>
                <a:ext cx="7930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6" name="Ink 75">
                <a:extLst>
                  <a:ext uri="{FF2B5EF4-FFF2-40B4-BE49-F238E27FC236}">
                    <a16:creationId xmlns:a16="http://schemas.microsoft.com/office/drawing/2014/main" id="{0F3BF597-95B9-6049-7D70-54D0B4FD0B90}"/>
                  </a:ext>
                </a:extLst>
              </p14:cNvPr>
              <p14:cNvContentPartPr/>
              <p14:nvPr/>
            </p14:nvContentPartPr>
            <p14:xfrm>
              <a:off x="3325913" y="5898699"/>
              <a:ext cx="601560" cy="206640"/>
            </p14:xfrm>
          </p:contentPart>
        </mc:Choice>
        <mc:Fallback xmlns="">
          <p:pic>
            <p:nvPicPr>
              <p:cNvPr id="76" name="Ink 75">
                <a:extLst>
                  <a:ext uri="{FF2B5EF4-FFF2-40B4-BE49-F238E27FC236}">
                    <a16:creationId xmlns:a16="http://schemas.microsoft.com/office/drawing/2014/main" id="{0F3BF597-95B9-6049-7D70-54D0B4FD0B90}"/>
                  </a:ext>
                </a:extLst>
              </p:cNvPr>
              <p:cNvPicPr/>
              <p:nvPr/>
            </p:nvPicPr>
            <p:blipFill>
              <a:blip r:embed="rId24"/>
              <a:stretch>
                <a:fillRect/>
              </a:stretch>
            </p:blipFill>
            <p:spPr>
              <a:xfrm>
                <a:off x="3316913" y="5889699"/>
                <a:ext cx="6192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3" name="Ink 82">
                <a:extLst>
                  <a:ext uri="{FF2B5EF4-FFF2-40B4-BE49-F238E27FC236}">
                    <a16:creationId xmlns:a16="http://schemas.microsoft.com/office/drawing/2014/main" id="{0A54CE31-4438-09E8-6DE8-12F7854C5742}"/>
                  </a:ext>
                </a:extLst>
              </p14:cNvPr>
              <p14:cNvContentPartPr/>
              <p14:nvPr/>
            </p14:nvContentPartPr>
            <p14:xfrm>
              <a:off x="2246273" y="6297579"/>
              <a:ext cx="586800" cy="184320"/>
            </p14:xfrm>
          </p:contentPart>
        </mc:Choice>
        <mc:Fallback xmlns="">
          <p:pic>
            <p:nvPicPr>
              <p:cNvPr id="83" name="Ink 82">
                <a:extLst>
                  <a:ext uri="{FF2B5EF4-FFF2-40B4-BE49-F238E27FC236}">
                    <a16:creationId xmlns:a16="http://schemas.microsoft.com/office/drawing/2014/main" id="{0A54CE31-4438-09E8-6DE8-12F7854C5742}"/>
                  </a:ext>
                </a:extLst>
              </p:cNvPr>
              <p:cNvPicPr/>
              <p:nvPr/>
            </p:nvPicPr>
            <p:blipFill>
              <a:blip r:embed="rId26"/>
              <a:stretch>
                <a:fillRect/>
              </a:stretch>
            </p:blipFill>
            <p:spPr>
              <a:xfrm>
                <a:off x="2237273" y="6288579"/>
                <a:ext cx="6044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4" name="Ink 83">
                <a:extLst>
                  <a:ext uri="{FF2B5EF4-FFF2-40B4-BE49-F238E27FC236}">
                    <a16:creationId xmlns:a16="http://schemas.microsoft.com/office/drawing/2014/main" id="{DAE6321D-A16B-E685-4855-D06F7D3FEFA3}"/>
                  </a:ext>
                </a:extLst>
              </p14:cNvPr>
              <p14:cNvContentPartPr/>
              <p14:nvPr/>
            </p14:nvContentPartPr>
            <p14:xfrm>
              <a:off x="1647593" y="6265899"/>
              <a:ext cx="405720" cy="198000"/>
            </p14:xfrm>
          </p:contentPart>
        </mc:Choice>
        <mc:Fallback xmlns="">
          <p:pic>
            <p:nvPicPr>
              <p:cNvPr id="84" name="Ink 83">
                <a:extLst>
                  <a:ext uri="{FF2B5EF4-FFF2-40B4-BE49-F238E27FC236}">
                    <a16:creationId xmlns:a16="http://schemas.microsoft.com/office/drawing/2014/main" id="{DAE6321D-A16B-E685-4855-D06F7D3FEFA3}"/>
                  </a:ext>
                </a:extLst>
              </p:cNvPr>
              <p:cNvPicPr/>
              <p:nvPr/>
            </p:nvPicPr>
            <p:blipFill>
              <a:blip r:embed="rId28"/>
              <a:stretch>
                <a:fillRect/>
              </a:stretch>
            </p:blipFill>
            <p:spPr>
              <a:xfrm>
                <a:off x="1638593" y="6256899"/>
                <a:ext cx="423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8" name="Ink 87">
                <a:extLst>
                  <a:ext uri="{FF2B5EF4-FFF2-40B4-BE49-F238E27FC236}">
                    <a16:creationId xmlns:a16="http://schemas.microsoft.com/office/drawing/2014/main" id="{E497BE0D-63CD-A4B2-0329-26A0544ABCB4}"/>
                  </a:ext>
                </a:extLst>
              </p14:cNvPr>
              <p14:cNvContentPartPr/>
              <p14:nvPr/>
            </p14:nvContentPartPr>
            <p14:xfrm>
              <a:off x="3199553" y="6300819"/>
              <a:ext cx="610920" cy="208080"/>
            </p14:xfrm>
          </p:contentPart>
        </mc:Choice>
        <mc:Fallback xmlns="">
          <p:pic>
            <p:nvPicPr>
              <p:cNvPr id="88" name="Ink 87">
                <a:extLst>
                  <a:ext uri="{FF2B5EF4-FFF2-40B4-BE49-F238E27FC236}">
                    <a16:creationId xmlns:a16="http://schemas.microsoft.com/office/drawing/2014/main" id="{E497BE0D-63CD-A4B2-0329-26A0544ABCB4}"/>
                  </a:ext>
                </a:extLst>
              </p:cNvPr>
              <p:cNvPicPr/>
              <p:nvPr/>
            </p:nvPicPr>
            <p:blipFill>
              <a:blip r:embed="rId30"/>
              <a:stretch>
                <a:fillRect/>
              </a:stretch>
            </p:blipFill>
            <p:spPr>
              <a:xfrm>
                <a:off x="3190553" y="6291819"/>
                <a:ext cx="6285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5" name="Ink 94">
                <a:extLst>
                  <a:ext uri="{FF2B5EF4-FFF2-40B4-BE49-F238E27FC236}">
                    <a16:creationId xmlns:a16="http://schemas.microsoft.com/office/drawing/2014/main" id="{FED796DC-7AD6-064F-91F9-345FE6167675}"/>
                  </a:ext>
                </a:extLst>
              </p14:cNvPr>
              <p14:cNvContentPartPr/>
              <p14:nvPr/>
            </p14:nvContentPartPr>
            <p14:xfrm>
              <a:off x="5172713" y="5296059"/>
              <a:ext cx="627840" cy="261360"/>
            </p14:xfrm>
          </p:contentPart>
        </mc:Choice>
        <mc:Fallback xmlns="">
          <p:pic>
            <p:nvPicPr>
              <p:cNvPr id="95" name="Ink 94">
                <a:extLst>
                  <a:ext uri="{FF2B5EF4-FFF2-40B4-BE49-F238E27FC236}">
                    <a16:creationId xmlns:a16="http://schemas.microsoft.com/office/drawing/2014/main" id="{FED796DC-7AD6-064F-91F9-345FE6167675}"/>
                  </a:ext>
                </a:extLst>
              </p:cNvPr>
              <p:cNvPicPr/>
              <p:nvPr/>
            </p:nvPicPr>
            <p:blipFill>
              <a:blip r:embed="rId32"/>
              <a:stretch>
                <a:fillRect/>
              </a:stretch>
            </p:blipFill>
            <p:spPr>
              <a:xfrm>
                <a:off x="5163713" y="5287059"/>
                <a:ext cx="64548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6" name="Ink 95">
                <a:extLst>
                  <a:ext uri="{FF2B5EF4-FFF2-40B4-BE49-F238E27FC236}">
                    <a16:creationId xmlns:a16="http://schemas.microsoft.com/office/drawing/2014/main" id="{3B73B2E3-41CD-2D85-2919-AE1393D611C1}"/>
                  </a:ext>
                </a:extLst>
              </p14:cNvPr>
              <p14:cNvContentPartPr/>
              <p14:nvPr/>
            </p14:nvContentPartPr>
            <p14:xfrm>
              <a:off x="4534073" y="5341059"/>
              <a:ext cx="405720" cy="244440"/>
            </p14:xfrm>
          </p:contentPart>
        </mc:Choice>
        <mc:Fallback xmlns="">
          <p:pic>
            <p:nvPicPr>
              <p:cNvPr id="96" name="Ink 95">
                <a:extLst>
                  <a:ext uri="{FF2B5EF4-FFF2-40B4-BE49-F238E27FC236}">
                    <a16:creationId xmlns:a16="http://schemas.microsoft.com/office/drawing/2014/main" id="{3B73B2E3-41CD-2D85-2919-AE1393D611C1}"/>
                  </a:ext>
                </a:extLst>
              </p:cNvPr>
              <p:cNvPicPr/>
              <p:nvPr/>
            </p:nvPicPr>
            <p:blipFill>
              <a:blip r:embed="rId34"/>
              <a:stretch>
                <a:fillRect/>
              </a:stretch>
            </p:blipFill>
            <p:spPr>
              <a:xfrm>
                <a:off x="4525073" y="5332059"/>
                <a:ext cx="4233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1" name="Ink 100">
                <a:extLst>
                  <a:ext uri="{FF2B5EF4-FFF2-40B4-BE49-F238E27FC236}">
                    <a16:creationId xmlns:a16="http://schemas.microsoft.com/office/drawing/2014/main" id="{0BAC3F79-9664-252E-882D-1E6448A27FC0}"/>
                  </a:ext>
                </a:extLst>
              </p14:cNvPr>
              <p14:cNvContentPartPr/>
              <p14:nvPr/>
            </p14:nvContentPartPr>
            <p14:xfrm>
              <a:off x="6122393" y="5296059"/>
              <a:ext cx="835560" cy="205920"/>
            </p14:xfrm>
          </p:contentPart>
        </mc:Choice>
        <mc:Fallback xmlns="">
          <p:pic>
            <p:nvPicPr>
              <p:cNvPr id="101" name="Ink 100">
                <a:extLst>
                  <a:ext uri="{FF2B5EF4-FFF2-40B4-BE49-F238E27FC236}">
                    <a16:creationId xmlns:a16="http://schemas.microsoft.com/office/drawing/2014/main" id="{0BAC3F79-9664-252E-882D-1E6448A27FC0}"/>
                  </a:ext>
                </a:extLst>
              </p:cNvPr>
              <p:cNvPicPr/>
              <p:nvPr/>
            </p:nvPicPr>
            <p:blipFill>
              <a:blip r:embed="rId36"/>
              <a:stretch>
                <a:fillRect/>
              </a:stretch>
            </p:blipFill>
            <p:spPr>
              <a:xfrm>
                <a:off x="6113393" y="5287059"/>
                <a:ext cx="8532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13" name="Ink 112">
                <a:extLst>
                  <a:ext uri="{FF2B5EF4-FFF2-40B4-BE49-F238E27FC236}">
                    <a16:creationId xmlns:a16="http://schemas.microsoft.com/office/drawing/2014/main" id="{1481C2E0-C0FF-AE95-0699-64A9629FA81D}"/>
                  </a:ext>
                </a:extLst>
              </p14:cNvPr>
              <p14:cNvContentPartPr/>
              <p14:nvPr/>
            </p14:nvContentPartPr>
            <p14:xfrm>
              <a:off x="6158753" y="5737419"/>
              <a:ext cx="690480" cy="224640"/>
            </p14:xfrm>
          </p:contentPart>
        </mc:Choice>
        <mc:Fallback xmlns="">
          <p:pic>
            <p:nvPicPr>
              <p:cNvPr id="113" name="Ink 112">
                <a:extLst>
                  <a:ext uri="{FF2B5EF4-FFF2-40B4-BE49-F238E27FC236}">
                    <a16:creationId xmlns:a16="http://schemas.microsoft.com/office/drawing/2014/main" id="{1481C2E0-C0FF-AE95-0699-64A9629FA81D}"/>
                  </a:ext>
                </a:extLst>
              </p:cNvPr>
              <p:cNvPicPr/>
              <p:nvPr/>
            </p:nvPicPr>
            <p:blipFill>
              <a:blip r:embed="rId38"/>
              <a:stretch>
                <a:fillRect/>
              </a:stretch>
            </p:blipFill>
            <p:spPr>
              <a:xfrm>
                <a:off x="6149753" y="5728419"/>
                <a:ext cx="7081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15" name="Ink 114">
                <a:extLst>
                  <a:ext uri="{FF2B5EF4-FFF2-40B4-BE49-F238E27FC236}">
                    <a16:creationId xmlns:a16="http://schemas.microsoft.com/office/drawing/2014/main" id="{763FBDBC-94F7-8B8C-32DD-2C64CD48B6E1}"/>
                  </a:ext>
                </a:extLst>
              </p14:cNvPr>
              <p14:cNvContentPartPr/>
              <p14:nvPr/>
            </p14:nvContentPartPr>
            <p14:xfrm>
              <a:off x="4079033" y="5477499"/>
              <a:ext cx="134640" cy="19080"/>
            </p14:xfrm>
          </p:contentPart>
        </mc:Choice>
        <mc:Fallback xmlns="">
          <p:pic>
            <p:nvPicPr>
              <p:cNvPr id="115" name="Ink 114">
                <a:extLst>
                  <a:ext uri="{FF2B5EF4-FFF2-40B4-BE49-F238E27FC236}">
                    <a16:creationId xmlns:a16="http://schemas.microsoft.com/office/drawing/2014/main" id="{763FBDBC-94F7-8B8C-32DD-2C64CD48B6E1}"/>
                  </a:ext>
                </a:extLst>
              </p:cNvPr>
              <p:cNvPicPr/>
              <p:nvPr/>
            </p:nvPicPr>
            <p:blipFill>
              <a:blip r:embed="rId40"/>
              <a:stretch>
                <a:fillRect/>
              </a:stretch>
            </p:blipFill>
            <p:spPr>
              <a:xfrm>
                <a:off x="4070033" y="5468499"/>
                <a:ext cx="1522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6" name="Ink 115">
                <a:extLst>
                  <a:ext uri="{FF2B5EF4-FFF2-40B4-BE49-F238E27FC236}">
                    <a16:creationId xmlns:a16="http://schemas.microsoft.com/office/drawing/2014/main" id="{BF5B4F24-0CF3-C040-7938-D024D3540906}"/>
                  </a:ext>
                </a:extLst>
              </p14:cNvPr>
              <p14:cNvContentPartPr/>
              <p14:nvPr/>
            </p14:nvContentPartPr>
            <p14:xfrm>
              <a:off x="3980393" y="5934699"/>
              <a:ext cx="176760" cy="9720"/>
            </p14:xfrm>
          </p:contentPart>
        </mc:Choice>
        <mc:Fallback xmlns="">
          <p:pic>
            <p:nvPicPr>
              <p:cNvPr id="116" name="Ink 115">
                <a:extLst>
                  <a:ext uri="{FF2B5EF4-FFF2-40B4-BE49-F238E27FC236}">
                    <a16:creationId xmlns:a16="http://schemas.microsoft.com/office/drawing/2014/main" id="{BF5B4F24-0CF3-C040-7938-D024D3540906}"/>
                  </a:ext>
                </a:extLst>
              </p:cNvPr>
              <p:cNvPicPr/>
              <p:nvPr/>
            </p:nvPicPr>
            <p:blipFill>
              <a:blip r:embed="rId42"/>
              <a:stretch>
                <a:fillRect/>
              </a:stretch>
            </p:blipFill>
            <p:spPr>
              <a:xfrm>
                <a:off x="3971393" y="5925699"/>
                <a:ext cx="1944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17" name="Ink 116">
                <a:extLst>
                  <a:ext uri="{FF2B5EF4-FFF2-40B4-BE49-F238E27FC236}">
                    <a16:creationId xmlns:a16="http://schemas.microsoft.com/office/drawing/2014/main" id="{3999F447-2D11-16EB-184D-49241C7EFC8E}"/>
                  </a:ext>
                </a:extLst>
              </p14:cNvPr>
              <p14:cNvContentPartPr/>
              <p14:nvPr/>
            </p14:nvContentPartPr>
            <p14:xfrm>
              <a:off x="3908753" y="6436539"/>
              <a:ext cx="99000" cy="360"/>
            </p14:xfrm>
          </p:contentPart>
        </mc:Choice>
        <mc:Fallback xmlns="">
          <p:pic>
            <p:nvPicPr>
              <p:cNvPr id="117" name="Ink 116">
                <a:extLst>
                  <a:ext uri="{FF2B5EF4-FFF2-40B4-BE49-F238E27FC236}">
                    <a16:creationId xmlns:a16="http://schemas.microsoft.com/office/drawing/2014/main" id="{3999F447-2D11-16EB-184D-49241C7EFC8E}"/>
                  </a:ext>
                </a:extLst>
              </p:cNvPr>
              <p:cNvPicPr/>
              <p:nvPr/>
            </p:nvPicPr>
            <p:blipFill>
              <a:blip r:embed="rId44"/>
              <a:stretch>
                <a:fillRect/>
              </a:stretch>
            </p:blipFill>
            <p:spPr>
              <a:xfrm>
                <a:off x="3899753" y="6427539"/>
                <a:ext cx="116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20" name="Ink 119">
                <a:extLst>
                  <a:ext uri="{FF2B5EF4-FFF2-40B4-BE49-F238E27FC236}">
                    <a16:creationId xmlns:a16="http://schemas.microsoft.com/office/drawing/2014/main" id="{1DAF9F1F-1CD1-B3B4-1E6B-B0038D909C59}"/>
                  </a:ext>
                </a:extLst>
              </p14:cNvPr>
              <p14:cNvContentPartPr/>
              <p14:nvPr/>
            </p14:nvContentPartPr>
            <p14:xfrm>
              <a:off x="4240313" y="5360859"/>
              <a:ext cx="161640" cy="280800"/>
            </p14:xfrm>
          </p:contentPart>
        </mc:Choice>
        <mc:Fallback xmlns="">
          <p:pic>
            <p:nvPicPr>
              <p:cNvPr id="120" name="Ink 119">
                <a:extLst>
                  <a:ext uri="{FF2B5EF4-FFF2-40B4-BE49-F238E27FC236}">
                    <a16:creationId xmlns:a16="http://schemas.microsoft.com/office/drawing/2014/main" id="{1DAF9F1F-1CD1-B3B4-1E6B-B0038D909C59}"/>
                  </a:ext>
                </a:extLst>
              </p:cNvPr>
              <p:cNvPicPr/>
              <p:nvPr/>
            </p:nvPicPr>
            <p:blipFill>
              <a:blip r:embed="rId46"/>
              <a:stretch>
                <a:fillRect/>
              </a:stretch>
            </p:blipFill>
            <p:spPr>
              <a:xfrm>
                <a:off x="4231313" y="5351859"/>
                <a:ext cx="1792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25" name="Ink 124">
                <a:extLst>
                  <a:ext uri="{FF2B5EF4-FFF2-40B4-BE49-F238E27FC236}">
                    <a16:creationId xmlns:a16="http://schemas.microsoft.com/office/drawing/2014/main" id="{A2075EA0-3301-07DB-6EA8-8ADA95113E41}"/>
                  </a:ext>
                </a:extLst>
              </p14:cNvPr>
              <p14:cNvContentPartPr/>
              <p14:nvPr/>
            </p14:nvContentPartPr>
            <p14:xfrm>
              <a:off x="4222313" y="5827059"/>
              <a:ext cx="206640" cy="152640"/>
            </p14:xfrm>
          </p:contentPart>
        </mc:Choice>
        <mc:Fallback xmlns="">
          <p:pic>
            <p:nvPicPr>
              <p:cNvPr id="125" name="Ink 124">
                <a:extLst>
                  <a:ext uri="{FF2B5EF4-FFF2-40B4-BE49-F238E27FC236}">
                    <a16:creationId xmlns:a16="http://schemas.microsoft.com/office/drawing/2014/main" id="{A2075EA0-3301-07DB-6EA8-8ADA95113E41}"/>
                  </a:ext>
                </a:extLst>
              </p:cNvPr>
              <p:cNvPicPr/>
              <p:nvPr/>
            </p:nvPicPr>
            <p:blipFill>
              <a:blip r:embed="rId48"/>
              <a:stretch>
                <a:fillRect/>
              </a:stretch>
            </p:blipFill>
            <p:spPr>
              <a:xfrm>
                <a:off x="4213313" y="5818059"/>
                <a:ext cx="2242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28" name="Ink 127">
                <a:extLst>
                  <a:ext uri="{FF2B5EF4-FFF2-40B4-BE49-F238E27FC236}">
                    <a16:creationId xmlns:a16="http://schemas.microsoft.com/office/drawing/2014/main" id="{773BF705-470E-0CF7-673E-D1C185FC2E45}"/>
                  </a:ext>
                </a:extLst>
              </p14:cNvPr>
              <p14:cNvContentPartPr/>
              <p14:nvPr/>
            </p14:nvContentPartPr>
            <p14:xfrm>
              <a:off x="4293953" y="5815899"/>
              <a:ext cx="1569240" cy="379080"/>
            </p14:xfrm>
          </p:contentPart>
        </mc:Choice>
        <mc:Fallback xmlns="">
          <p:pic>
            <p:nvPicPr>
              <p:cNvPr id="128" name="Ink 127">
                <a:extLst>
                  <a:ext uri="{FF2B5EF4-FFF2-40B4-BE49-F238E27FC236}">
                    <a16:creationId xmlns:a16="http://schemas.microsoft.com/office/drawing/2014/main" id="{773BF705-470E-0CF7-673E-D1C185FC2E45}"/>
                  </a:ext>
                </a:extLst>
              </p:cNvPr>
              <p:cNvPicPr/>
              <p:nvPr/>
            </p:nvPicPr>
            <p:blipFill>
              <a:blip r:embed="rId50"/>
              <a:stretch>
                <a:fillRect/>
              </a:stretch>
            </p:blipFill>
            <p:spPr>
              <a:xfrm>
                <a:off x="4284953" y="5806899"/>
                <a:ext cx="158688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35" name="Ink 134">
                <a:extLst>
                  <a:ext uri="{FF2B5EF4-FFF2-40B4-BE49-F238E27FC236}">
                    <a16:creationId xmlns:a16="http://schemas.microsoft.com/office/drawing/2014/main" id="{7FAB6107-2291-D3B5-124B-E99268B14B16}"/>
                  </a:ext>
                </a:extLst>
              </p14:cNvPr>
              <p14:cNvContentPartPr/>
              <p14:nvPr/>
            </p14:nvContentPartPr>
            <p14:xfrm>
              <a:off x="4140953" y="6382899"/>
              <a:ext cx="378720" cy="161640"/>
            </p14:xfrm>
          </p:contentPart>
        </mc:Choice>
        <mc:Fallback xmlns="">
          <p:pic>
            <p:nvPicPr>
              <p:cNvPr id="135" name="Ink 134">
                <a:extLst>
                  <a:ext uri="{FF2B5EF4-FFF2-40B4-BE49-F238E27FC236}">
                    <a16:creationId xmlns:a16="http://schemas.microsoft.com/office/drawing/2014/main" id="{7FAB6107-2291-D3B5-124B-E99268B14B16}"/>
                  </a:ext>
                </a:extLst>
              </p:cNvPr>
              <p:cNvPicPr/>
              <p:nvPr/>
            </p:nvPicPr>
            <p:blipFill>
              <a:blip r:embed="rId52"/>
              <a:stretch>
                <a:fillRect/>
              </a:stretch>
            </p:blipFill>
            <p:spPr>
              <a:xfrm>
                <a:off x="4131953" y="6373899"/>
                <a:ext cx="3963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6" name="Ink 135">
                <a:extLst>
                  <a:ext uri="{FF2B5EF4-FFF2-40B4-BE49-F238E27FC236}">
                    <a16:creationId xmlns:a16="http://schemas.microsoft.com/office/drawing/2014/main" id="{47154DBA-AB97-10C0-6445-C679D4FEF920}"/>
                  </a:ext>
                </a:extLst>
              </p14:cNvPr>
              <p14:cNvContentPartPr/>
              <p14:nvPr/>
            </p14:nvContentPartPr>
            <p14:xfrm>
              <a:off x="7055153" y="5333859"/>
              <a:ext cx="144000" cy="20880"/>
            </p14:xfrm>
          </p:contentPart>
        </mc:Choice>
        <mc:Fallback xmlns="">
          <p:pic>
            <p:nvPicPr>
              <p:cNvPr id="136" name="Ink 135">
                <a:extLst>
                  <a:ext uri="{FF2B5EF4-FFF2-40B4-BE49-F238E27FC236}">
                    <a16:creationId xmlns:a16="http://schemas.microsoft.com/office/drawing/2014/main" id="{47154DBA-AB97-10C0-6445-C679D4FEF920}"/>
                  </a:ext>
                </a:extLst>
              </p:cNvPr>
              <p:cNvPicPr/>
              <p:nvPr/>
            </p:nvPicPr>
            <p:blipFill>
              <a:blip r:embed="rId54"/>
              <a:stretch>
                <a:fillRect/>
              </a:stretch>
            </p:blipFill>
            <p:spPr>
              <a:xfrm>
                <a:off x="7046153" y="5324859"/>
                <a:ext cx="1616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45" name="Ink 144">
                <a:extLst>
                  <a:ext uri="{FF2B5EF4-FFF2-40B4-BE49-F238E27FC236}">
                    <a16:creationId xmlns:a16="http://schemas.microsoft.com/office/drawing/2014/main" id="{AC3EDA1F-D82B-437C-959E-71224889B305}"/>
                  </a:ext>
                </a:extLst>
              </p14:cNvPr>
              <p14:cNvContentPartPr/>
              <p14:nvPr/>
            </p14:nvContentPartPr>
            <p14:xfrm>
              <a:off x="7395713" y="5276979"/>
              <a:ext cx="574200" cy="200880"/>
            </p14:xfrm>
          </p:contentPart>
        </mc:Choice>
        <mc:Fallback xmlns="">
          <p:pic>
            <p:nvPicPr>
              <p:cNvPr id="145" name="Ink 144">
                <a:extLst>
                  <a:ext uri="{FF2B5EF4-FFF2-40B4-BE49-F238E27FC236}">
                    <a16:creationId xmlns:a16="http://schemas.microsoft.com/office/drawing/2014/main" id="{AC3EDA1F-D82B-437C-959E-71224889B305}"/>
                  </a:ext>
                </a:extLst>
              </p:cNvPr>
              <p:cNvPicPr/>
              <p:nvPr/>
            </p:nvPicPr>
            <p:blipFill>
              <a:blip r:embed="rId56"/>
              <a:stretch>
                <a:fillRect/>
              </a:stretch>
            </p:blipFill>
            <p:spPr>
              <a:xfrm>
                <a:off x="7386713" y="5267979"/>
                <a:ext cx="5918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50" name="Ink 149">
                <a:extLst>
                  <a:ext uri="{FF2B5EF4-FFF2-40B4-BE49-F238E27FC236}">
                    <a16:creationId xmlns:a16="http://schemas.microsoft.com/office/drawing/2014/main" id="{2F2C8206-93FC-1650-DD08-608F83D51A18}"/>
                  </a:ext>
                </a:extLst>
              </p14:cNvPr>
              <p14:cNvContentPartPr/>
              <p14:nvPr/>
            </p14:nvContentPartPr>
            <p14:xfrm>
              <a:off x="7073153" y="5817339"/>
              <a:ext cx="968400" cy="234360"/>
            </p14:xfrm>
          </p:contentPart>
        </mc:Choice>
        <mc:Fallback xmlns="">
          <p:pic>
            <p:nvPicPr>
              <p:cNvPr id="150" name="Ink 149">
                <a:extLst>
                  <a:ext uri="{FF2B5EF4-FFF2-40B4-BE49-F238E27FC236}">
                    <a16:creationId xmlns:a16="http://schemas.microsoft.com/office/drawing/2014/main" id="{2F2C8206-93FC-1650-DD08-608F83D51A18}"/>
                  </a:ext>
                </a:extLst>
              </p:cNvPr>
              <p:cNvPicPr/>
              <p:nvPr/>
            </p:nvPicPr>
            <p:blipFill>
              <a:blip r:embed="rId58"/>
              <a:stretch>
                <a:fillRect/>
              </a:stretch>
            </p:blipFill>
            <p:spPr>
              <a:xfrm>
                <a:off x="7064153" y="5808339"/>
                <a:ext cx="9860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54" name="Ink 153">
                <a:extLst>
                  <a:ext uri="{FF2B5EF4-FFF2-40B4-BE49-F238E27FC236}">
                    <a16:creationId xmlns:a16="http://schemas.microsoft.com/office/drawing/2014/main" id="{B68D08B0-3235-C698-A7B0-720B3487F8CD}"/>
                  </a:ext>
                </a:extLst>
              </p14:cNvPr>
              <p14:cNvContentPartPr/>
              <p14:nvPr/>
            </p14:nvContentPartPr>
            <p14:xfrm>
              <a:off x="8095193" y="5834979"/>
              <a:ext cx="493200" cy="234360"/>
            </p14:xfrm>
          </p:contentPart>
        </mc:Choice>
        <mc:Fallback xmlns="">
          <p:pic>
            <p:nvPicPr>
              <p:cNvPr id="154" name="Ink 153">
                <a:extLst>
                  <a:ext uri="{FF2B5EF4-FFF2-40B4-BE49-F238E27FC236}">
                    <a16:creationId xmlns:a16="http://schemas.microsoft.com/office/drawing/2014/main" id="{B68D08B0-3235-C698-A7B0-720B3487F8CD}"/>
                  </a:ext>
                </a:extLst>
              </p:cNvPr>
              <p:cNvPicPr/>
              <p:nvPr/>
            </p:nvPicPr>
            <p:blipFill>
              <a:blip r:embed="rId60"/>
              <a:stretch>
                <a:fillRect/>
              </a:stretch>
            </p:blipFill>
            <p:spPr>
              <a:xfrm>
                <a:off x="8086193" y="5825979"/>
                <a:ext cx="510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67" name="Ink 166">
                <a:extLst>
                  <a:ext uri="{FF2B5EF4-FFF2-40B4-BE49-F238E27FC236}">
                    <a16:creationId xmlns:a16="http://schemas.microsoft.com/office/drawing/2014/main" id="{EE672EF7-56C6-5C9E-23E6-563CB244B0A4}"/>
                  </a:ext>
                </a:extLst>
              </p14:cNvPr>
              <p14:cNvContentPartPr/>
              <p14:nvPr/>
            </p14:nvContentPartPr>
            <p14:xfrm>
              <a:off x="6902873" y="1971459"/>
              <a:ext cx="2716560" cy="3177720"/>
            </p14:xfrm>
          </p:contentPart>
        </mc:Choice>
        <mc:Fallback xmlns="">
          <p:pic>
            <p:nvPicPr>
              <p:cNvPr id="167" name="Ink 166">
                <a:extLst>
                  <a:ext uri="{FF2B5EF4-FFF2-40B4-BE49-F238E27FC236}">
                    <a16:creationId xmlns:a16="http://schemas.microsoft.com/office/drawing/2014/main" id="{EE672EF7-56C6-5C9E-23E6-563CB244B0A4}"/>
                  </a:ext>
                </a:extLst>
              </p:cNvPr>
              <p:cNvPicPr/>
              <p:nvPr/>
            </p:nvPicPr>
            <p:blipFill>
              <a:blip r:embed="rId62"/>
              <a:stretch>
                <a:fillRect/>
              </a:stretch>
            </p:blipFill>
            <p:spPr>
              <a:xfrm>
                <a:off x="6893873" y="1962459"/>
                <a:ext cx="2734200" cy="3195360"/>
              </a:xfrm>
              <a:prstGeom prst="rect">
                <a:avLst/>
              </a:prstGeom>
            </p:spPr>
          </p:pic>
        </mc:Fallback>
      </mc:AlternateContent>
    </p:spTree>
    <p:extLst>
      <p:ext uri="{BB962C8B-B14F-4D97-AF65-F5344CB8AC3E}">
        <p14:creationId xmlns:p14="http://schemas.microsoft.com/office/powerpoint/2010/main" val="35151185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Fiori App with Launchpad and BTP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03113" y="1032201"/>
            <a:ext cx="11907621" cy="646331"/>
          </a:xfrm>
          <a:prstGeom prst="rect">
            <a:avLst/>
          </a:prstGeom>
          <a:noFill/>
        </p:spPr>
        <p:txBody>
          <a:bodyPr wrap="square" rtlCol="0">
            <a:spAutoFit/>
          </a:bodyPr>
          <a:lstStyle/>
          <a:p>
            <a:pPr lvl="0"/>
            <a:r>
              <a:rPr lang="en-US" sz="1800" dirty="0">
                <a:solidFill>
                  <a:prstClr val="black"/>
                </a:solidFill>
              </a:rPr>
              <a:t>SAP BTP Platform Launchpad service is a new service on SAP Cloud Platform (Cloud Foundry) which is primarily focused on the enabling customers achieve a central Fiori Launchpad.</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050" name="Picture 2" descr="https://blogs.sap.com/wp-content/uploads/2020/09/6-10.png">
            <a:extLst>
              <a:ext uri="{FF2B5EF4-FFF2-40B4-BE49-F238E27FC236}">
                <a16:creationId xmlns:a16="http://schemas.microsoft.com/office/drawing/2014/main" id="{3BE90B68-4A78-41E4-9504-6ED77E3F0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892" y="1993532"/>
            <a:ext cx="8424936" cy="4137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35795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New Launchpad Structure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2" name="Picture 1">
            <a:extLst>
              <a:ext uri="{FF2B5EF4-FFF2-40B4-BE49-F238E27FC236}">
                <a16:creationId xmlns:a16="http://schemas.microsoft.com/office/drawing/2014/main" id="{DECF463F-4F93-49CE-96C2-E316878CA39E}"/>
              </a:ext>
            </a:extLst>
          </p:cNvPr>
          <p:cNvPicPr>
            <a:picLocks noChangeAspect="1"/>
          </p:cNvPicPr>
          <p:nvPr/>
        </p:nvPicPr>
        <p:blipFill>
          <a:blip r:embed="rId3"/>
          <a:stretch>
            <a:fillRect/>
          </a:stretch>
        </p:blipFill>
        <p:spPr>
          <a:xfrm>
            <a:off x="1001327" y="987215"/>
            <a:ext cx="10186170" cy="4883571"/>
          </a:xfrm>
          <a:prstGeom prst="rect">
            <a:avLst/>
          </a:prstGeom>
        </p:spPr>
      </p:pic>
    </p:spTree>
    <p:extLst>
      <p:ext uri="{BB962C8B-B14F-4D97-AF65-F5344CB8AC3E}">
        <p14:creationId xmlns:p14="http://schemas.microsoft.com/office/powerpoint/2010/main" val="855855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The new </a:t>
            </a:r>
            <a:r>
              <a:rPr lang="en-US" sz="2799">
                <a:solidFill>
                  <a:prstClr val="black"/>
                </a:solidFill>
                <a:latin typeface="Cooper Black" panose="0208090404030B020404" pitchFamily="18" charset="0"/>
              </a:rPr>
              <a:t>Tiles with </a:t>
            </a:r>
            <a:r>
              <a:rPr lang="en-US" sz="2799" dirty="0">
                <a:solidFill>
                  <a:prstClr val="black"/>
                </a:solidFill>
                <a:latin typeface="Cooper Black" panose="0208090404030B020404" pitchFamily="18" charset="0"/>
              </a:rPr>
              <a:t>S/4HANA 2020 – SAP_FLP_ADMIN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2" name="Picture 1">
            <a:extLst>
              <a:ext uri="{FF2B5EF4-FFF2-40B4-BE49-F238E27FC236}">
                <a16:creationId xmlns:a16="http://schemas.microsoft.com/office/drawing/2014/main" id="{457B8F76-2D17-40EE-9186-1C3C004816FC}"/>
              </a:ext>
            </a:extLst>
          </p:cNvPr>
          <p:cNvPicPr>
            <a:picLocks noChangeAspect="1"/>
          </p:cNvPicPr>
          <p:nvPr/>
        </p:nvPicPr>
        <p:blipFill>
          <a:blip r:embed="rId3"/>
          <a:stretch>
            <a:fillRect/>
          </a:stretch>
        </p:blipFill>
        <p:spPr>
          <a:xfrm>
            <a:off x="452783" y="1047662"/>
            <a:ext cx="11283259" cy="2978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7AC62321-9FE3-40C3-8819-AD9D1850E048}"/>
              </a:ext>
            </a:extLst>
          </p:cNvPr>
          <p:cNvPicPr>
            <a:picLocks noChangeAspect="1"/>
          </p:cNvPicPr>
          <p:nvPr/>
        </p:nvPicPr>
        <p:blipFill>
          <a:blip r:embed="rId4"/>
          <a:stretch>
            <a:fillRect/>
          </a:stretch>
        </p:blipFill>
        <p:spPr>
          <a:xfrm>
            <a:off x="3338235" y="4102633"/>
            <a:ext cx="5512354" cy="2338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76942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S/4HANA2020- LPD is deprecated</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3C6518F3-EE12-4E64-A48B-72433306D33A}"/>
              </a:ext>
            </a:extLst>
          </p:cNvPr>
          <p:cNvSpPr/>
          <p:nvPr/>
        </p:nvSpPr>
        <p:spPr>
          <a:xfrm>
            <a:off x="360124" y="2198576"/>
            <a:ext cx="3019504" cy="2123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SAP Fiori Launchpad </a:t>
            </a:r>
          </a:p>
          <a:p>
            <a:pPr algn="ctr"/>
            <a:r>
              <a:rPr lang="en-US" sz="1800" dirty="0"/>
              <a:t>Designer</a:t>
            </a:r>
          </a:p>
          <a:p>
            <a:pPr algn="ctr"/>
            <a:r>
              <a:rPr lang="en-US" sz="1800" dirty="0"/>
              <a:t>/n/UI2/FLPD_CONF</a:t>
            </a:r>
          </a:p>
        </p:txBody>
      </p:sp>
      <p:sp>
        <p:nvSpPr>
          <p:cNvPr id="3" name="TextBox 2">
            <a:extLst>
              <a:ext uri="{FF2B5EF4-FFF2-40B4-BE49-F238E27FC236}">
                <a16:creationId xmlns:a16="http://schemas.microsoft.com/office/drawing/2014/main" id="{A1584A01-0D7B-4B4E-A630-7809955379BB}"/>
              </a:ext>
            </a:extLst>
          </p:cNvPr>
          <p:cNvSpPr txBox="1"/>
          <p:nvPr/>
        </p:nvSpPr>
        <p:spPr>
          <a:xfrm>
            <a:off x="3536606" y="1856857"/>
            <a:ext cx="2576275" cy="369332"/>
          </a:xfrm>
          <a:prstGeom prst="rect">
            <a:avLst/>
          </a:prstGeom>
          <a:noFill/>
        </p:spPr>
        <p:txBody>
          <a:bodyPr wrap="square" rtlCol="0">
            <a:spAutoFit/>
          </a:bodyPr>
          <a:lstStyle/>
          <a:p>
            <a:r>
              <a:rPr lang="en-US" sz="1800" b="1" dirty="0"/>
              <a:t>Maintenance of groups</a:t>
            </a:r>
          </a:p>
        </p:txBody>
      </p:sp>
      <p:sp>
        <p:nvSpPr>
          <p:cNvPr id="4" name="Rectangle 3">
            <a:extLst>
              <a:ext uri="{FF2B5EF4-FFF2-40B4-BE49-F238E27FC236}">
                <a16:creationId xmlns:a16="http://schemas.microsoft.com/office/drawing/2014/main" id="{486702BC-4BD7-4EA7-A49B-C05FE4D2C158}"/>
              </a:ext>
            </a:extLst>
          </p:cNvPr>
          <p:cNvSpPr/>
          <p:nvPr/>
        </p:nvSpPr>
        <p:spPr>
          <a:xfrm>
            <a:off x="8652219" y="1044330"/>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Page composer and Space Designer</a:t>
            </a:r>
          </a:p>
          <a:p>
            <a:pPr algn="ctr"/>
            <a:r>
              <a:rPr lang="en-US" sz="1800" dirty="0"/>
              <a:t>SAP_FLP_ADMIN</a:t>
            </a:r>
          </a:p>
          <a:p>
            <a:pPr algn="ctr"/>
            <a:r>
              <a:rPr lang="en-US" sz="1800" dirty="0"/>
              <a:t>Fiori Launchpad</a:t>
            </a:r>
          </a:p>
        </p:txBody>
      </p:sp>
      <p:cxnSp>
        <p:nvCxnSpPr>
          <p:cNvPr id="6" name="Connector: Elbow 5">
            <a:extLst>
              <a:ext uri="{FF2B5EF4-FFF2-40B4-BE49-F238E27FC236}">
                <a16:creationId xmlns:a16="http://schemas.microsoft.com/office/drawing/2014/main" id="{D6838DC8-2863-48BD-8226-F2C6B43D56D1}"/>
              </a:ext>
            </a:extLst>
          </p:cNvPr>
          <p:cNvCxnSpPr>
            <a:cxnSpLocks/>
            <a:endCxn id="4" idx="1"/>
          </p:cNvCxnSpPr>
          <p:nvPr/>
        </p:nvCxnSpPr>
        <p:spPr>
          <a:xfrm flipV="1">
            <a:off x="3379628" y="1672240"/>
            <a:ext cx="5272591" cy="6279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5F71DFB-FEEB-468A-905A-9A2BCF7AD98B}"/>
              </a:ext>
            </a:extLst>
          </p:cNvPr>
          <p:cNvSpPr txBox="1"/>
          <p:nvPr/>
        </p:nvSpPr>
        <p:spPr>
          <a:xfrm>
            <a:off x="3453500" y="3558987"/>
            <a:ext cx="2576275" cy="1200329"/>
          </a:xfrm>
          <a:prstGeom prst="rect">
            <a:avLst/>
          </a:prstGeom>
          <a:noFill/>
        </p:spPr>
        <p:txBody>
          <a:bodyPr wrap="square" rtlCol="0">
            <a:spAutoFit/>
          </a:bodyPr>
          <a:lstStyle/>
          <a:p>
            <a:r>
              <a:rPr lang="en-US" sz="1800" b="1" dirty="0"/>
              <a:t>Maintenance of Technical Catalog</a:t>
            </a:r>
          </a:p>
          <a:p>
            <a:r>
              <a:rPr lang="en-US" sz="1800" b="1" dirty="0"/>
              <a:t>Tiles and Target Mappings</a:t>
            </a:r>
          </a:p>
        </p:txBody>
      </p:sp>
      <p:sp>
        <p:nvSpPr>
          <p:cNvPr id="12" name="TextBox 11">
            <a:extLst>
              <a:ext uri="{FF2B5EF4-FFF2-40B4-BE49-F238E27FC236}">
                <a16:creationId xmlns:a16="http://schemas.microsoft.com/office/drawing/2014/main" id="{B92F1794-32E2-43A1-8ACA-9DEF97BB32FF}"/>
              </a:ext>
            </a:extLst>
          </p:cNvPr>
          <p:cNvSpPr txBox="1"/>
          <p:nvPr/>
        </p:nvSpPr>
        <p:spPr>
          <a:xfrm>
            <a:off x="3536606" y="2557298"/>
            <a:ext cx="2576275" cy="646331"/>
          </a:xfrm>
          <a:prstGeom prst="rect">
            <a:avLst/>
          </a:prstGeom>
          <a:noFill/>
        </p:spPr>
        <p:txBody>
          <a:bodyPr wrap="square" rtlCol="0">
            <a:spAutoFit/>
          </a:bodyPr>
          <a:lstStyle/>
          <a:p>
            <a:r>
              <a:rPr lang="en-US" sz="1800" b="1" dirty="0"/>
              <a:t>Maintenance of Business Catalog</a:t>
            </a:r>
          </a:p>
        </p:txBody>
      </p:sp>
      <p:sp>
        <p:nvSpPr>
          <p:cNvPr id="13" name="Rectangle 12">
            <a:extLst>
              <a:ext uri="{FF2B5EF4-FFF2-40B4-BE49-F238E27FC236}">
                <a16:creationId xmlns:a16="http://schemas.microsoft.com/office/drawing/2014/main" id="{EBE0BC7A-D53E-47D4-B28B-DC444B92B288}"/>
              </a:ext>
            </a:extLst>
          </p:cNvPr>
          <p:cNvSpPr/>
          <p:nvPr/>
        </p:nvSpPr>
        <p:spPr>
          <a:xfrm>
            <a:off x="8522944" y="4759784"/>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Fiori App Manager (earlier named as mass maintenance tool)</a:t>
            </a:r>
          </a:p>
          <a:p>
            <a:pPr algn="ctr"/>
            <a:r>
              <a:rPr lang="en-US" sz="1800" dirty="0"/>
              <a:t>/n/UI2/FLPAM</a:t>
            </a:r>
          </a:p>
        </p:txBody>
      </p:sp>
      <p:cxnSp>
        <p:nvCxnSpPr>
          <p:cNvPr id="9" name="Connector: Elbow 8">
            <a:extLst>
              <a:ext uri="{FF2B5EF4-FFF2-40B4-BE49-F238E27FC236}">
                <a16:creationId xmlns:a16="http://schemas.microsoft.com/office/drawing/2014/main" id="{E601C9E3-0D23-4796-AD50-0C28340DDBD8}"/>
              </a:ext>
            </a:extLst>
          </p:cNvPr>
          <p:cNvCxnSpPr>
            <a:cxnSpLocks/>
            <a:endCxn id="13" idx="1"/>
          </p:cNvCxnSpPr>
          <p:nvPr/>
        </p:nvCxnSpPr>
        <p:spPr>
          <a:xfrm>
            <a:off x="3379629" y="4158996"/>
            <a:ext cx="5143315" cy="12286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799F3F1-20A9-48DE-A2ED-7B610EEAAAA4}"/>
              </a:ext>
            </a:extLst>
          </p:cNvPr>
          <p:cNvSpPr/>
          <p:nvPr/>
        </p:nvSpPr>
        <p:spPr>
          <a:xfrm>
            <a:off x="8522943" y="2819436"/>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FLP Content Manager</a:t>
            </a:r>
          </a:p>
          <a:p>
            <a:pPr algn="ctr"/>
            <a:r>
              <a:rPr lang="en-US" sz="1800" dirty="0"/>
              <a:t>/UI2/FLPCM_CONF</a:t>
            </a:r>
          </a:p>
          <a:p>
            <a:pPr algn="ctr"/>
            <a:r>
              <a:rPr lang="en-US" sz="1800" dirty="0"/>
              <a:t>/UI2/FLPCM_CUST</a:t>
            </a:r>
          </a:p>
        </p:txBody>
      </p:sp>
      <p:cxnSp>
        <p:nvCxnSpPr>
          <p:cNvPr id="14" name="Connector: Elbow 13">
            <a:extLst>
              <a:ext uri="{FF2B5EF4-FFF2-40B4-BE49-F238E27FC236}">
                <a16:creationId xmlns:a16="http://schemas.microsoft.com/office/drawing/2014/main" id="{219B7BE7-E1B5-4823-82BB-676811B9375F}"/>
              </a:ext>
            </a:extLst>
          </p:cNvPr>
          <p:cNvCxnSpPr>
            <a:cxnSpLocks/>
            <a:stCxn id="2" idx="3"/>
            <a:endCxn id="16" idx="1"/>
          </p:cNvCxnSpPr>
          <p:nvPr/>
        </p:nvCxnSpPr>
        <p:spPr>
          <a:xfrm>
            <a:off x="3379628" y="3260482"/>
            <a:ext cx="5143314" cy="1868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079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90962" y="164131"/>
            <a:ext cx="10969943" cy="711081"/>
          </a:xfrm>
        </p:spPr>
        <p:txBody>
          <a:bodyPr>
            <a:noAutofit/>
          </a:bodyPr>
          <a:lstStyle/>
          <a:p>
            <a:r>
              <a:rPr lang="en-US" dirty="0">
                <a:latin typeface="Cooper Black" panose="0208090404030B020404" pitchFamily="18" charset="0"/>
              </a:rPr>
              <a:t>What is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1"/>
          <p:cNvSpPr/>
          <p:nvPr/>
        </p:nvSpPr>
        <p:spPr>
          <a:xfrm>
            <a:off x="609440" y="985720"/>
            <a:ext cx="10771237" cy="1754326"/>
          </a:xfrm>
          <a:prstGeom prst="rect">
            <a:avLst/>
          </a:prstGeom>
        </p:spPr>
        <p:txBody>
          <a:bodyPr wrap="square">
            <a:spAutoFit/>
          </a:bodyPr>
          <a:lstStyle/>
          <a:p>
            <a:pPr lvl="0" algn="just"/>
            <a:r>
              <a:rPr lang="en-US" sz="1800" dirty="0">
                <a:solidFill>
                  <a:srgbClr val="000000"/>
                </a:solidFill>
              </a:rPr>
              <a:t>Git is a free and open source distributed version control system designed to handle everything from small to very large projects with speed and efficiency.</a:t>
            </a:r>
          </a:p>
          <a:p>
            <a:pPr lvl="0" algn="just"/>
            <a:endParaRPr lang="en-US" sz="1800" dirty="0">
              <a:solidFill>
                <a:srgbClr val="000000"/>
              </a:solidFill>
            </a:endParaRPr>
          </a:p>
          <a:p>
            <a:pPr lvl="0" algn="just"/>
            <a:r>
              <a:rPr lang="en-US" sz="1800" dirty="0">
                <a:solidFill>
                  <a:srgbClr val="000000"/>
                </a:solidFill>
              </a:rPr>
              <a:t>Git is easy to learn and has a tiny footprint with lightning fast performance. It outclasses SCM tools like Subversion, CVS, Perforce, and ClearCase with features like cheap local branching, convenient staging areas, and multiple workflows.</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46313D7D-0A17-44E6-A52E-0A87548D2B84}"/>
              </a:ext>
            </a:extLst>
          </p:cNvPr>
          <p:cNvPicPr>
            <a:picLocks noChangeAspect="1"/>
          </p:cNvPicPr>
          <p:nvPr/>
        </p:nvPicPr>
        <p:blipFill>
          <a:blip r:embed="rId3"/>
          <a:stretch>
            <a:fillRect/>
          </a:stretch>
        </p:blipFill>
        <p:spPr>
          <a:xfrm>
            <a:off x="3070076" y="3062658"/>
            <a:ext cx="5454340" cy="3068066"/>
          </a:xfrm>
          <a:prstGeom prst="rect">
            <a:avLst/>
          </a:prstGeom>
        </p:spPr>
      </p:pic>
    </p:spTree>
    <p:extLst>
      <p:ext uri="{BB962C8B-B14F-4D97-AF65-F5344CB8AC3E}">
        <p14:creationId xmlns:p14="http://schemas.microsoft.com/office/powerpoint/2010/main" val="257489403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Understand the Persona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2031325"/>
          </a:xfrm>
          <a:prstGeom prst="rect">
            <a:avLst/>
          </a:prstGeom>
        </p:spPr>
        <p:txBody>
          <a:bodyPr wrap="square">
            <a:spAutoFit/>
          </a:bodyPr>
          <a:lstStyle/>
          <a:p>
            <a:pPr algn="just"/>
            <a:r>
              <a:rPr lang="en-US" sz="1800" dirty="0"/>
              <a:t>The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p:txBody>
      </p:sp>
      <p:grpSp>
        <p:nvGrpSpPr>
          <p:cNvPr id="3" name="Group 2"/>
          <p:cNvGrpSpPr/>
          <p:nvPr/>
        </p:nvGrpSpPr>
        <p:grpSpPr>
          <a:xfrm>
            <a:off x="5158308" y="2780928"/>
            <a:ext cx="1872208" cy="2004402"/>
            <a:chOff x="1989956" y="4149080"/>
            <a:chExt cx="1152128" cy="1464942"/>
          </a:xfrm>
        </p:grpSpPr>
        <p:sp>
          <p:nvSpPr>
            <p:cNvPr id="8" name="TextBox 7">
              <a:extLst>
                <a:ext uri="{FF2B5EF4-FFF2-40B4-BE49-F238E27FC236}">
                  <a16:creationId xmlns:a16="http://schemas.microsoft.com/office/drawing/2014/main" id="{712A256E-C220-4D96-BE08-291506C3C4EC}"/>
                </a:ext>
              </a:extLst>
            </p:cNvPr>
            <p:cNvSpPr txBox="1"/>
            <p:nvPr/>
          </p:nvSpPr>
          <p:spPr>
            <a:xfrm>
              <a:off x="1989956" y="5344091"/>
              <a:ext cx="1152128" cy="269931"/>
            </a:xfrm>
            <a:prstGeom prst="rect">
              <a:avLst/>
            </a:prstGeom>
            <a:noFill/>
          </p:spPr>
          <p:txBody>
            <a:bodyPr wrap="square" rtlCol="0">
              <a:spAutoFit/>
            </a:bodyPr>
            <a:lstStyle/>
            <a:p>
              <a:r>
                <a:rPr lang="en-US" sz="1800" b="1" dirty="0"/>
                <a:t>      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140851" y="4149080"/>
              <a:ext cx="850339" cy="119501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ounded Rectangle 3"/>
          <p:cNvSpPr/>
          <p:nvPr/>
        </p:nvSpPr>
        <p:spPr>
          <a:xfrm>
            <a:off x="3214092"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Accept</a:t>
            </a:r>
          </a:p>
        </p:txBody>
      </p:sp>
      <p:sp>
        <p:nvSpPr>
          <p:cNvPr id="12" name="Rounded Rectangle 11"/>
          <p:cNvSpPr/>
          <p:nvPr/>
        </p:nvSpPr>
        <p:spPr>
          <a:xfrm>
            <a:off x="7462564"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Reject</a:t>
            </a:r>
          </a:p>
        </p:txBody>
      </p:sp>
      <p:cxnSp>
        <p:nvCxnSpPr>
          <p:cNvPr id="7" name="Elbow Connector 6"/>
          <p:cNvCxnSpPr>
            <a:stCxn id="4" idx="0"/>
            <a:endCxn id="9" idx="3"/>
          </p:cNvCxnSpPr>
          <p:nvPr/>
        </p:nvCxnSpPr>
        <p:spPr>
          <a:xfrm rot="5400000" flipH="1" flipV="1">
            <a:off x="3943484" y="3697164"/>
            <a:ext cx="1558729" cy="13613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2" idx="0"/>
            <a:endCxn id="9" idx="1"/>
          </p:cNvCxnSpPr>
          <p:nvPr/>
        </p:nvCxnSpPr>
        <p:spPr>
          <a:xfrm rot="16200000" flipV="1">
            <a:off x="6758621" y="3625156"/>
            <a:ext cx="1558729" cy="15053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481349"/>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D8A2FE-3AD7-46DC-822E-2CADBFB96A05}"/>
              </a:ext>
            </a:extLst>
          </p:cNvPr>
          <p:cNvSpPr>
            <a:spLocks noGrp="1"/>
          </p:cNvSpPr>
          <p:nvPr>
            <p:ph type="sldNum" sz="quarter" idx="12"/>
          </p:nvPr>
        </p:nvSpPr>
        <p:spPr>
          <a:xfrm>
            <a:off x="9446339" y="6473124"/>
            <a:ext cx="2742486" cy="365030"/>
          </a:xfrm>
        </p:spPr>
        <p:txBody>
          <a:bodyPr/>
          <a:lstStyle/>
          <a:p>
            <a:r>
              <a:rPr lang="en-US" sz="1050" dirty="0">
                <a:solidFill>
                  <a:schemeClr val="tx1"/>
                </a:solidFill>
              </a:rPr>
              <a:t>www.anubhavtrainings.com</a:t>
            </a:r>
          </a:p>
        </p:txBody>
      </p:sp>
      <p:sp>
        <p:nvSpPr>
          <p:cNvPr id="5" name="TextBox 4">
            <a:extLst>
              <a:ext uri="{FF2B5EF4-FFF2-40B4-BE49-F238E27FC236}">
                <a16:creationId xmlns:a16="http://schemas.microsoft.com/office/drawing/2014/main" id="{9523194E-3375-4BCB-9E5E-ABCEE787021C}"/>
              </a:ext>
            </a:extLst>
          </p:cNvPr>
          <p:cNvSpPr txBox="1"/>
          <p:nvPr/>
        </p:nvSpPr>
        <p:spPr>
          <a:xfrm>
            <a:off x="165419" y="148900"/>
            <a:ext cx="6921511" cy="646331"/>
          </a:xfrm>
          <a:prstGeom prst="rect">
            <a:avLst/>
          </a:prstGeom>
          <a:noFill/>
        </p:spPr>
        <p:txBody>
          <a:bodyPr wrap="square" rtlCol="0">
            <a:spAutoFit/>
          </a:bodyPr>
          <a:lstStyle/>
          <a:p>
            <a:r>
              <a:rPr lang="en-US" sz="3600" dirty="0">
                <a:latin typeface="Cooper Black" panose="0208090404030B020404" pitchFamily="18" charset="0"/>
              </a:rPr>
              <a:t>Git and Git HUB</a:t>
            </a:r>
          </a:p>
        </p:txBody>
      </p:sp>
      <p:cxnSp>
        <p:nvCxnSpPr>
          <p:cNvPr id="7" name="Straight Connector 6">
            <a:extLst>
              <a:ext uri="{FF2B5EF4-FFF2-40B4-BE49-F238E27FC236}">
                <a16:creationId xmlns:a16="http://schemas.microsoft.com/office/drawing/2014/main" id="{54BD0675-94A8-4150-A2BC-10D31D092D77}"/>
              </a:ext>
            </a:extLst>
          </p:cNvPr>
          <p:cNvCxnSpPr>
            <a:cxnSpLocks/>
          </p:cNvCxnSpPr>
          <p:nvPr/>
        </p:nvCxnSpPr>
        <p:spPr>
          <a:xfrm>
            <a:off x="165420" y="856602"/>
            <a:ext cx="863665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D900629-BE1A-447B-B424-EFD26AAF4C7E}"/>
              </a:ext>
            </a:extLst>
          </p:cNvPr>
          <p:cNvSpPr txBox="1"/>
          <p:nvPr/>
        </p:nvSpPr>
        <p:spPr>
          <a:xfrm>
            <a:off x="226364" y="1045650"/>
            <a:ext cx="11631621" cy="707886"/>
          </a:xfrm>
          <a:prstGeom prst="rect">
            <a:avLst/>
          </a:prstGeom>
          <a:noFill/>
        </p:spPr>
        <p:txBody>
          <a:bodyPr wrap="square" rtlCol="0">
            <a:spAutoFit/>
          </a:bodyPr>
          <a:lstStyle/>
          <a:p>
            <a:r>
              <a:rPr lang="en-US" sz="2000" dirty="0"/>
              <a:t>The git is a distributed repository management system and git hub is a repository which stores our code online.</a:t>
            </a:r>
          </a:p>
          <a:p>
            <a:r>
              <a:rPr lang="en-US" sz="2000" dirty="0"/>
              <a:t>Install git in our system from </a:t>
            </a:r>
            <a:r>
              <a:rPr lang="en-US" sz="2000" dirty="0">
                <a:hlinkClick r:id="rId2">
                  <a:extLst>
                    <a:ext uri="{A12FA001-AC4F-418D-AE19-62706E023703}">
                      <ahyp:hlinkClr xmlns:ahyp="http://schemas.microsoft.com/office/drawing/2018/hyperlinkcolor" val="tx"/>
                    </a:ext>
                  </a:extLst>
                </a:hlinkClick>
              </a:rPr>
              <a:t>here</a:t>
            </a:r>
            <a:r>
              <a:rPr lang="en-US" sz="2000" dirty="0"/>
              <a:t> check via command </a:t>
            </a:r>
            <a:r>
              <a:rPr lang="en-US" sz="2000" b="1" dirty="0"/>
              <a:t>git --help</a:t>
            </a:r>
            <a:endParaRPr lang="en-US" sz="2000" dirty="0"/>
          </a:p>
        </p:txBody>
      </p:sp>
      <p:pic>
        <p:nvPicPr>
          <p:cNvPr id="4" name="Picture 3">
            <a:extLst>
              <a:ext uri="{FF2B5EF4-FFF2-40B4-BE49-F238E27FC236}">
                <a16:creationId xmlns:a16="http://schemas.microsoft.com/office/drawing/2014/main" id="{BCA7907D-9307-4075-87FA-2EA7BF5090A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1964" y="2437764"/>
            <a:ext cx="1195585" cy="1195585"/>
          </a:xfrm>
          <a:prstGeom prst="rect">
            <a:avLst/>
          </a:prstGeom>
        </p:spPr>
      </p:pic>
      <p:sp>
        <p:nvSpPr>
          <p:cNvPr id="8" name="TextBox 7">
            <a:extLst>
              <a:ext uri="{FF2B5EF4-FFF2-40B4-BE49-F238E27FC236}">
                <a16:creationId xmlns:a16="http://schemas.microsoft.com/office/drawing/2014/main" id="{4A9E657C-B241-4ABA-B54F-3933DCD65882}"/>
              </a:ext>
            </a:extLst>
          </p:cNvPr>
          <p:cNvSpPr txBox="1"/>
          <p:nvPr/>
        </p:nvSpPr>
        <p:spPr>
          <a:xfrm>
            <a:off x="321965" y="1821690"/>
            <a:ext cx="1768785" cy="430887"/>
          </a:xfrm>
          <a:prstGeom prst="rect">
            <a:avLst/>
          </a:prstGeom>
          <a:noFill/>
        </p:spPr>
        <p:txBody>
          <a:bodyPr wrap="square" rtlCol="0">
            <a:spAutoFit/>
          </a:bodyPr>
          <a:lstStyle/>
          <a:p>
            <a:r>
              <a:rPr lang="en-US" sz="1200" b="1" dirty="0"/>
              <a:t>Mike</a:t>
            </a:r>
            <a:r>
              <a:rPr lang="en-US" sz="900" b="1" dirty="0"/>
              <a:t> </a:t>
            </a:r>
          </a:p>
          <a:p>
            <a:r>
              <a:rPr lang="en-US" sz="900" b="1" dirty="0"/>
              <a:t>(Fiori Developer)</a:t>
            </a:r>
          </a:p>
        </p:txBody>
      </p:sp>
      <p:sp>
        <p:nvSpPr>
          <p:cNvPr id="10" name="Rectangle 9">
            <a:extLst>
              <a:ext uri="{FF2B5EF4-FFF2-40B4-BE49-F238E27FC236}">
                <a16:creationId xmlns:a16="http://schemas.microsoft.com/office/drawing/2014/main" id="{8A2F4419-6A54-4A44-993C-9BAF3A4DBD45}"/>
              </a:ext>
            </a:extLst>
          </p:cNvPr>
          <p:cNvSpPr/>
          <p:nvPr/>
        </p:nvSpPr>
        <p:spPr>
          <a:xfrm>
            <a:off x="3008746" y="2406312"/>
            <a:ext cx="2218840" cy="125848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VS Code</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11" name="Cube 10">
            <a:extLst>
              <a:ext uri="{FF2B5EF4-FFF2-40B4-BE49-F238E27FC236}">
                <a16:creationId xmlns:a16="http://schemas.microsoft.com/office/drawing/2014/main" id="{60B13C9C-8E72-406B-9C9E-CC1A38612939}"/>
              </a:ext>
            </a:extLst>
          </p:cNvPr>
          <p:cNvSpPr/>
          <p:nvPr/>
        </p:nvSpPr>
        <p:spPr>
          <a:xfrm>
            <a:off x="3443639" y="2912011"/>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cxnSp>
        <p:nvCxnSpPr>
          <p:cNvPr id="13" name="Connector: Elbow 12">
            <a:extLst>
              <a:ext uri="{FF2B5EF4-FFF2-40B4-BE49-F238E27FC236}">
                <a16:creationId xmlns:a16="http://schemas.microsoft.com/office/drawing/2014/main" id="{62AD3999-61FD-48F7-A2EA-7B68CD6B35FE}"/>
              </a:ext>
            </a:extLst>
          </p:cNvPr>
          <p:cNvCxnSpPr>
            <a:stCxn id="4" idx="3"/>
            <a:endCxn id="10" idx="1"/>
          </p:cNvCxnSpPr>
          <p:nvPr/>
        </p:nvCxnSpPr>
        <p:spPr>
          <a:xfrm>
            <a:off x="1517549" y="3035556"/>
            <a:ext cx="1491197" cy="126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Top Corners Snipped 15">
            <a:extLst>
              <a:ext uri="{FF2B5EF4-FFF2-40B4-BE49-F238E27FC236}">
                <a16:creationId xmlns:a16="http://schemas.microsoft.com/office/drawing/2014/main" id="{8EF4B47F-14DD-4045-A0C0-2950EE669396}"/>
              </a:ext>
            </a:extLst>
          </p:cNvPr>
          <p:cNvSpPr/>
          <p:nvPr/>
        </p:nvSpPr>
        <p:spPr>
          <a:xfrm>
            <a:off x="165420" y="5042098"/>
            <a:ext cx="2372933" cy="111938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 git repository</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p:txBody>
      </p:sp>
      <p:cxnSp>
        <p:nvCxnSpPr>
          <p:cNvPr id="18" name="Connector: Elbow 17">
            <a:extLst>
              <a:ext uri="{FF2B5EF4-FFF2-40B4-BE49-F238E27FC236}">
                <a16:creationId xmlns:a16="http://schemas.microsoft.com/office/drawing/2014/main" id="{FF023557-2F4D-406B-9F38-B75AA126CEA6}"/>
              </a:ext>
            </a:extLst>
          </p:cNvPr>
          <p:cNvCxnSpPr>
            <a:cxnSpLocks/>
          </p:cNvCxnSpPr>
          <p:nvPr/>
        </p:nvCxnSpPr>
        <p:spPr>
          <a:xfrm rot="16200000" flipH="1">
            <a:off x="431446" y="4111532"/>
            <a:ext cx="1408748" cy="4321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45FB36C-9A71-4B46-ABB8-2791EDDD1B88}"/>
              </a:ext>
            </a:extLst>
          </p:cNvPr>
          <p:cNvSpPr txBox="1"/>
          <p:nvPr/>
        </p:nvSpPr>
        <p:spPr>
          <a:xfrm>
            <a:off x="1422887" y="3938611"/>
            <a:ext cx="4017707" cy="738664"/>
          </a:xfrm>
          <a:prstGeom prst="rect">
            <a:avLst/>
          </a:prstGeom>
          <a:noFill/>
        </p:spPr>
        <p:txBody>
          <a:bodyPr wrap="square" rtlCol="0">
            <a:spAutoFit/>
          </a:bodyPr>
          <a:lstStyle/>
          <a:p>
            <a:r>
              <a:rPr lang="en-US" sz="1400" b="1" dirty="0"/>
              <a:t>git init</a:t>
            </a:r>
          </a:p>
          <a:p>
            <a:r>
              <a:rPr lang="en-US" sz="1400" b="1" dirty="0"/>
              <a:t>git add . / git add &lt;filename&gt;</a:t>
            </a:r>
          </a:p>
          <a:p>
            <a:r>
              <a:rPr lang="en-US" sz="1400" b="1" dirty="0"/>
              <a:t>git commit –m &lt;change text&gt;</a:t>
            </a:r>
          </a:p>
        </p:txBody>
      </p:sp>
      <p:sp>
        <p:nvSpPr>
          <p:cNvPr id="21" name="Cube 20">
            <a:extLst>
              <a:ext uri="{FF2B5EF4-FFF2-40B4-BE49-F238E27FC236}">
                <a16:creationId xmlns:a16="http://schemas.microsoft.com/office/drawing/2014/main" id="{0F95712F-6C0B-47D3-9FA2-BFE25C662365}"/>
              </a:ext>
            </a:extLst>
          </p:cNvPr>
          <p:cNvSpPr/>
          <p:nvPr/>
        </p:nvSpPr>
        <p:spPr>
          <a:xfrm>
            <a:off x="743922" y="5441421"/>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
        <p:nvSpPr>
          <p:cNvPr id="22" name="Oval 21">
            <a:extLst>
              <a:ext uri="{FF2B5EF4-FFF2-40B4-BE49-F238E27FC236}">
                <a16:creationId xmlns:a16="http://schemas.microsoft.com/office/drawing/2014/main" id="{554CA02F-ACF0-4654-84BD-9CCBAAAF3DF0}"/>
              </a:ext>
            </a:extLst>
          </p:cNvPr>
          <p:cNvSpPr/>
          <p:nvPr/>
        </p:nvSpPr>
        <p:spPr>
          <a:xfrm>
            <a:off x="3431741" y="4861701"/>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3" name="Rectangle 22">
            <a:extLst>
              <a:ext uri="{FF2B5EF4-FFF2-40B4-BE49-F238E27FC236}">
                <a16:creationId xmlns:a16="http://schemas.microsoft.com/office/drawing/2014/main" id="{2677BDDD-3E23-4446-ADDE-305DA3566AD3}"/>
              </a:ext>
            </a:extLst>
          </p:cNvPr>
          <p:cNvSpPr/>
          <p:nvPr/>
        </p:nvSpPr>
        <p:spPr>
          <a:xfrm>
            <a:off x="3789778" y="4797728"/>
            <a:ext cx="785793" cy="307777"/>
          </a:xfrm>
          <a:prstGeom prst="rect">
            <a:avLst/>
          </a:prstGeom>
        </p:spPr>
        <p:txBody>
          <a:bodyPr wrap="none">
            <a:spAutoFit/>
          </a:bodyPr>
          <a:lstStyle/>
          <a:p>
            <a:r>
              <a:rPr lang="en-US" sz="1400" dirty="0"/>
              <a:t>02f35e2</a:t>
            </a:r>
          </a:p>
        </p:txBody>
      </p:sp>
      <p:sp>
        <p:nvSpPr>
          <p:cNvPr id="24" name="Oval 23">
            <a:extLst>
              <a:ext uri="{FF2B5EF4-FFF2-40B4-BE49-F238E27FC236}">
                <a16:creationId xmlns:a16="http://schemas.microsoft.com/office/drawing/2014/main" id="{EFA97882-81EF-4F53-BDF6-96356CD57AF8}"/>
              </a:ext>
            </a:extLst>
          </p:cNvPr>
          <p:cNvSpPr/>
          <p:nvPr/>
        </p:nvSpPr>
        <p:spPr>
          <a:xfrm>
            <a:off x="3431740" y="5502060"/>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5" name="Rectangle 24">
            <a:extLst>
              <a:ext uri="{FF2B5EF4-FFF2-40B4-BE49-F238E27FC236}">
                <a16:creationId xmlns:a16="http://schemas.microsoft.com/office/drawing/2014/main" id="{1418EDCB-5E10-4C66-8D3C-FAD4A19C6265}"/>
              </a:ext>
            </a:extLst>
          </p:cNvPr>
          <p:cNvSpPr/>
          <p:nvPr/>
        </p:nvSpPr>
        <p:spPr>
          <a:xfrm>
            <a:off x="3789777" y="5443115"/>
            <a:ext cx="785793" cy="307777"/>
          </a:xfrm>
          <a:prstGeom prst="rect">
            <a:avLst/>
          </a:prstGeom>
        </p:spPr>
        <p:txBody>
          <a:bodyPr wrap="none">
            <a:spAutoFit/>
          </a:bodyPr>
          <a:lstStyle/>
          <a:p>
            <a:r>
              <a:rPr lang="en-US" sz="1400" dirty="0"/>
              <a:t>ab43f94</a:t>
            </a:r>
          </a:p>
        </p:txBody>
      </p:sp>
      <p:sp>
        <p:nvSpPr>
          <p:cNvPr id="26" name="Oval 25">
            <a:extLst>
              <a:ext uri="{FF2B5EF4-FFF2-40B4-BE49-F238E27FC236}">
                <a16:creationId xmlns:a16="http://schemas.microsoft.com/office/drawing/2014/main" id="{29039869-E01A-4DA5-AEFC-BEDC02274C6E}"/>
              </a:ext>
            </a:extLst>
          </p:cNvPr>
          <p:cNvSpPr/>
          <p:nvPr/>
        </p:nvSpPr>
        <p:spPr>
          <a:xfrm>
            <a:off x="3422865" y="6133476"/>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7" name="Oval 26">
            <a:extLst>
              <a:ext uri="{FF2B5EF4-FFF2-40B4-BE49-F238E27FC236}">
                <a16:creationId xmlns:a16="http://schemas.microsoft.com/office/drawing/2014/main" id="{9C12E36B-55E6-48CE-BC84-AE072FAA0FF6}"/>
              </a:ext>
            </a:extLst>
          </p:cNvPr>
          <p:cNvSpPr/>
          <p:nvPr/>
        </p:nvSpPr>
        <p:spPr>
          <a:xfrm>
            <a:off x="3422865" y="6583296"/>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cxnSp>
        <p:nvCxnSpPr>
          <p:cNvPr id="29" name="Straight Arrow Connector 28">
            <a:extLst>
              <a:ext uri="{FF2B5EF4-FFF2-40B4-BE49-F238E27FC236}">
                <a16:creationId xmlns:a16="http://schemas.microsoft.com/office/drawing/2014/main" id="{F2109EC1-D60E-41DF-927F-3C6A87A5BDC1}"/>
              </a:ext>
            </a:extLst>
          </p:cNvPr>
          <p:cNvCxnSpPr>
            <a:stCxn id="22" idx="4"/>
            <a:endCxn id="27" idx="0"/>
          </p:cNvCxnSpPr>
          <p:nvPr/>
        </p:nvCxnSpPr>
        <p:spPr>
          <a:xfrm flipH="1">
            <a:off x="3566382" y="5135511"/>
            <a:ext cx="8877" cy="1447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Left Brace 29">
            <a:extLst>
              <a:ext uri="{FF2B5EF4-FFF2-40B4-BE49-F238E27FC236}">
                <a16:creationId xmlns:a16="http://schemas.microsoft.com/office/drawing/2014/main" id="{A7A81669-0905-4510-99BF-42FF200DCE9E}"/>
              </a:ext>
            </a:extLst>
          </p:cNvPr>
          <p:cNvSpPr/>
          <p:nvPr/>
        </p:nvSpPr>
        <p:spPr>
          <a:xfrm flipH="1">
            <a:off x="4660720" y="4787893"/>
            <a:ext cx="234666" cy="2032457"/>
          </a:xfrm>
          <a:prstGeom prst="leftBrace">
            <a:avLst>
              <a:gd name="adj1" fmla="val 8333"/>
              <a:gd name="adj2" fmla="val 4912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1" name="TextBox 30">
            <a:extLst>
              <a:ext uri="{FF2B5EF4-FFF2-40B4-BE49-F238E27FC236}">
                <a16:creationId xmlns:a16="http://schemas.microsoft.com/office/drawing/2014/main" id="{439A1783-1301-4344-BFCF-CE7A92851EBB}"/>
              </a:ext>
            </a:extLst>
          </p:cNvPr>
          <p:cNvSpPr txBox="1"/>
          <p:nvPr/>
        </p:nvSpPr>
        <p:spPr>
          <a:xfrm>
            <a:off x="4959759" y="5601787"/>
            <a:ext cx="1217488" cy="523220"/>
          </a:xfrm>
          <a:prstGeom prst="rect">
            <a:avLst/>
          </a:prstGeom>
          <a:noFill/>
        </p:spPr>
        <p:txBody>
          <a:bodyPr wrap="square" rtlCol="0">
            <a:spAutoFit/>
          </a:bodyPr>
          <a:lstStyle/>
          <a:p>
            <a:r>
              <a:rPr lang="en-US" sz="1400" dirty="0"/>
              <a:t>branch</a:t>
            </a:r>
          </a:p>
          <a:p>
            <a:r>
              <a:rPr lang="en-US" sz="1400" b="1" dirty="0"/>
              <a:t>master</a:t>
            </a:r>
          </a:p>
        </p:txBody>
      </p:sp>
      <p:cxnSp>
        <p:nvCxnSpPr>
          <p:cNvPr id="33" name="Connector: Elbow 32">
            <a:extLst>
              <a:ext uri="{FF2B5EF4-FFF2-40B4-BE49-F238E27FC236}">
                <a16:creationId xmlns:a16="http://schemas.microsoft.com/office/drawing/2014/main" id="{85E37D85-2871-4780-8EC6-B823665A8C96}"/>
              </a:ext>
            </a:extLst>
          </p:cNvPr>
          <p:cNvCxnSpPr>
            <a:stCxn id="26" idx="2"/>
            <a:endCxn id="24" idx="2"/>
          </p:cNvCxnSpPr>
          <p:nvPr/>
        </p:nvCxnSpPr>
        <p:spPr>
          <a:xfrm rot="10800000" flipH="1">
            <a:off x="3422864" y="5638967"/>
            <a:ext cx="8876" cy="631417"/>
          </a:xfrm>
          <a:prstGeom prst="bentConnector3">
            <a:avLst>
              <a:gd name="adj1" fmla="val -2574904"/>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FBEFB11-918E-4E38-9A4D-6CAACB83588E}"/>
              </a:ext>
            </a:extLst>
          </p:cNvPr>
          <p:cNvSpPr/>
          <p:nvPr/>
        </p:nvSpPr>
        <p:spPr>
          <a:xfrm>
            <a:off x="1053059" y="6127036"/>
            <a:ext cx="1722651" cy="307777"/>
          </a:xfrm>
          <a:prstGeom prst="rect">
            <a:avLst/>
          </a:prstGeom>
        </p:spPr>
        <p:txBody>
          <a:bodyPr wrap="none">
            <a:spAutoFit/>
          </a:bodyPr>
          <a:lstStyle/>
          <a:p>
            <a:r>
              <a:rPr lang="en-US" sz="1400" b="1" dirty="0"/>
              <a:t>git reset &lt;</a:t>
            </a:r>
            <a:r>
              <a:rPr lang="en-US" sz="1400" b="1" dirty="0" err="1"/>
              <a:t>commitid</a:t>
            </a:r>
            <a:r>
              <a:rPr lang="en-US" sz="1400" b="1" dirty="0"/>
              <a:t>&gt;</a:t>
            </a:r>
          </a:p>
        </p:txBody>
      </p:sp>
      <p:pic>
        <p:nvPicPr>
          <p:cNvPr id="36" name="Picture 35">
            <a:extLst>
              <a:ext uri="{FF2B5EF4-FFF2-40B4-BE49-F238E27FC236}">
                <a16:creationId xmlns:a16="http://schemas.microsoft.com/office/drawing/2014/main" id="{D7ECC4EE-765B-42C0-B294-7AC797DA9968}"/>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814947" y="2359416"/>
            <a:ext cx="1336836" cy="1336836"/>
          </a:xfrm>
          <a:prstGeom prst="rect">
            <a:avLst/>
          </a:prstGeom>
        </p:spPr>
      </p:pic>
      <p:sp>
        <p:nvSpPr>
          <p:cNvPr id="37" name="Rectangle 36">
            <a:extLst>
              <a:ext uri="{FF2B5EF4-FFF2-40B4-BE49-F238E27FC236}">
                <a16:creationId xmlns:a16="http://schemas.microsoft.com/office/drawing/2014/main" id="{87230BF7-3BBC-462D-B330-6FF16A26F8CB}"/>
              </a:ext>
            </a:extLst>
          </p:cNvPr>
          <p:cNvSpPr/>
          <p:nvPr/>
        </p:nvSpPr>
        <p:spPr>
          <a:xfrm>
            <a:off x="7900548" y="2437764"/>
            <a:ext cx="2218840" cy="125848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BAS</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28" name="TextBox 27">
            <a:extLst>
              <a:ext uri="{FF2B5EF4-FFF2-40B4-BE49-F238E27FC236}">
                <a16:creationId xmlns:a16="http://schemas.microsoft.com/office/drawing/2014/main" id="{E0BF0247-1257-4665-A3AF-AB1EE5385665}"/>
              </a:ext>
            </a:extLst>
          </p:cNvPr>
          <p:cNvSpPr txBox="1"/>
          <p:nvPr/>
        </p:nvSpPr>
        <p:spPr>
          <a:xfrm>
            <a:off x="10221971" y="1733303"/>
            <a:ext cx="1768785" cy="430887"/>
          </a:xfrm>
          <a:prstGeom prst="rect">
            <a:avLst/>
          </a:prstGeom>
          <a:noFill/>
        </p:spPr>
        <p:txBody>
          <a:bodyPr wrap="square" rtlCol="0">
            <a:spAutoFit/>
          </a:bodyPr>
          <a:lstStyle/>
          <a:p>
            <a:pPr algn="r"/>
            <a:r>
              <a:rPr lang="en-US" sz="1200" b="1" dirty="0"/>
              <a:t>Julie</a:t>
            </a:r>
            <a:r>
              <a:rPr lang="en-US" sz="900" b="1" dirty="0"/>
              <a:t> </a:t>
            </a:r>
          </a:p>
          <a:p>
            <a:pPr algn="r"/>
            <a:r>
              <a:rPr lang="en-US" sz="900" b="1" dirty="0"/>
              <a:t>(Fiori Developer)</a:t>
            </a:r>
          </a:p>
        </p:txBody>
      </p:sp>
      <p:cxnSp>
        <p:nvCxnSpPr>
          <p:cNvPr id="6" name="Connector: Elbow 5">
            <a:extLst>
              <a:ext uri="{FF2B5EF4-FFF2-40B4-BE49-F238E27FC236}">
                <a16:creationId xmlns:a16="http://schemas.microsoft.com/office/drawing/2014/main" id="{AEB0B4D7-D01A-4F2A-BDE3-471CDEBE2B0A}"/>
              </a:ext>
            </a:extLst>
          </p:cNvPr>
          <p:cNvCxnSpPr>
            <a:stCxn id="36" idx="1"/>
            <a:endCxn id="37" idx="3"/>
          </p:cNvCxnSpPr>
          <p:nvPr/>
        </p:nvCxnSpPr>
        <p:spPr>
          <a:xfrm rot="10800000" flipV="1">
            <a:off x="10119389" y="3027834"/>
            <a:ext cx="695560" cy="391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hought Bubble: Cloud 11">
            <a:extLst>
              <a:ext uri="{FF2B5EF4-FFF2-40B4-BE49-F238E27FC236}">
                <a16:creationId xmlns:a16="http://schemas.microsoft.com/office/drawing/2014/main" id="{D95F28D2-C727-426D-8336-E6079F6BE16A}"/>
              </a:ext>
            </a:extLst>
          </p:cNvPr>
          <p:cNvSpPr/>
          <p:nvPr/>
        </p:nvSpPr>
        <p:spPr>
          <a:xfrm>
            <a:off x="6526346" y="5233435"/>
            <a:ext cx="2928869" cy="1422203"/>
          </a:xfrm>
          <a:prstGeom prst="cloudCallout">
            <a:avLst>
              <a:gd name="adj1" fmla="val -15378"/>
              <a:gd name="adj2" fmla="val 419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GitHUB</a:t>
            </a:r>
            <a:endParaRPr lang="en-US" sz="1400" dirty="0">
              <a:solidFill>
                <a:schemeClr val="tx1"/>
              </a:solidFill>
            </a:endParaRPr>
          </a:p>
          <a:p>
            <a:pPr algn="ctr"/>
            <a:r>
              <a:rPr lang="en-US" sz="1400" dirty="0">
                <a:solidFill>
                  <a:schemeClr val="tx1"/>
                </a:solidFill>
              </a:rPr>
              <a:t>REMOTE Repository</a:t>
            </a:r>
          </a:p>
        </p:txBody>
      </p:sp>
      <p:cxnSp>
        <p:nvCxnSpPr>
          <p:cNvPr id="15" name="Connector: Elbow 14">
            <a:extLst>
              <a:ext uri="{FF2B5EF4-FFF2-40B4-BE49-F238E27FC236}">
                <a16:creationId xmlns:a16="http://schemas.microsoft.com/office/drawing/2014/main" id="{15BD898B-B86B-44AF-A5C2-A929643B172A}"/>
              </a:ext>
            </a:extLst>
          </p:cNvPr>
          <p:cNvCxnSpPr>
            <a:cxnSpLocks/>
            <a:stCxn id="10" idx="3"/>
            <a:endCxn id="12" idx="0"/>
          </p:cNvCxnSpPr>
          <p:nvPr/>
        </p:nvCxnSpPr>
        <p:spPr>
          <a:xfrm>
            <a:off x="5227586" y="3035557"/>
            <a:ext cx="1307844" cy="29089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C3437D4-469D-48A4-993E-074AC072265A}"/>
              </a:ext>
            </a:extLst>
          </p:cNvPr>
          <p:cNvSpPr txBox="1"/>
          <p:nvPr/>
        </p:nvSpPr>
        <p:spPr>
          <a:xfrm>
            <a:off x="5170636" y="4320462"/>
            <a:ext cx="1432630" cy="307777"/>
          </a:xfrm>
          <a:prstGeom prst="rect">
            <a:avLst/>
          </a:prstGeom>
          <a:noFill/>
        </p:spPr>
        <p:txBody>
          <a:bodyPr wrap="square" rtlCol="0">
            <a:spAutoFit/>
          </a:bodyPr>
          <a:lstStyle/>
          <a:p>
            <a:r>
              <a:rPr lang="en-US" sz="1400" b="1" dirty="0"/>
              <a:t>git push</a:t>
            </a:r>
          </a:p>
        </p:txBody>
      </p:sp>
      <p:cxnSp>
        <p:nvCxnSpPr>
          <p:cNvPr id="38" name="Connector: Elbow 37">
            <a:extLst>
              <a:ext uri="{FF2B5EF4-FFF2-40B4-BE49-F238E27FC236}">
                <a16:creationId xmlns:a16="http://schemas.microsoft.com/office/drawing/2014/main" id="{C46E740F-8752-4EA0-868B-44193021A1FE}"/>
              </a:ext>
            </a:extLst>
          </p:cNvPr>
          <p:cNvCxnSpPr>
            <a:stCxn id="12" idx="3"/>
            <a:endCxn id="37" idx="1"/>
          </p:cNvCxnSpPr>
          <p:nvPr/>
        </p:nvCxnSpPr>
        <p:spPr>
          <a:xfrm rot="16200000" flipV="1">
            <a:off x="6821793" y="4145764"/>
            <a:ext cx="2247742" cy="90232"/>
          </a:xfrm>
          <a:prstGeom prst="bentConnector4">
            <a:avLst>
              <a:gd name="adj1" fmla="val 34194"/>
              <a:gd name="adj2" fmla="val 1876236"/>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5991BBC-69EB-4DD0-B244-5D6F3EFF914B}"/>
              </a:ext>
            </a:extLst>
          </p:cNvPr>
          <p:cNvSpPr txBox="1"/>
          <p:nvPr/>
        </p:nvSpPr>
        <p:spPr>
          <a:xfrm>
            <a:off x="5950147" y="2569682"/>
            <a:ext cx="1928169" cy="307777"/>
          </a:xfrm>
          <a:prstGeom prst="rect">
            <a:avLst/>
          </a:prstGeom>
          <a:noFill/>
        </p:spPr>
        <p:txBody>
          <a:bodyPr wrap="square" rtlCol="0">
            <a:spAutoFit/>
          </a:bodyPr>
          <a:lstStyle/>
          <a:p>
            <a:r>
              <a:rPr lang="en-US" sz="1400" b="1" dirty="0"/>
              <a:t>git clone &lt;REPO&gt;</a:t>
            </a:r>
          </a:p>
        </p:txBody>
      </p:sp>
      <p:sp>
        <p:nvSpPr>
          <p:cNvPr id="40" name="Rectangle: Top Corners Snipped 39">
            <a:extLst>
              <a:ext uri="{FF2B5EF4-FFF2-40B4-BE49-F238E27FC236}">
                <a16:creationId xmlns:a16="http://schemas.microsoft.com/office/drawing/2014/main" id="{59547D39-38DB-486A-85D3-DC79B7C580F3}"/>
              </a:ext>
            </a:extLst>
          </p:cNvPr>
          <p:cNvSpPr/>
          <p:nvPr/>
        </p:nvSpPr>
        <p:spPr>
          <a:xfrm>
            <a:off x="9746375" y="5112142"/>
            <a:ext cx="2372933" cy="111938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 git repository</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p:txBody>
      </p:sp>
      <p:cxnSp>
        <p:nvCxnSpPr>
          <p:cNvPr id="41" name="Connector: Elbow 40">
            <a:extLst>
              <a:ext uri="{FF2B5EF4-FFF2-40B4-BE49-F238E27FC236}">
                <a16:creationId xmlns:a16="http://schemas.microsoft.com/office/drawing/2014/main" id="{32EB6704-F7F6-4025-8DB1-BF2F2DA72ABE}"/>
              </a:ext>
            </a:extLst>
          </p:cNvPr>
          <p:cNvCxnSpPr>
            <a:cxnSpLocks/>
            <a:stCxn id="37" idx="2"/>
            <a:endCxn id="40" idx="3"/>
          </p:cNvCxnSpPr>
          <p:nvPr/>
        </p:nvCxnSpPr>
        <p:spPr>
          <a:xfrm rot="16200000" flipH="1">
            <a:off x="9263460" y="3442760"/>
            <a:ext cx="1415889" cy="19228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Cube 41">
            <a:extLst>
              <a:ext uri="{FF2B5EF4-FFF2-40B4-BE49-F238E27FC236}">
                <a16:creationId xmlns:a16="http://schemas.microsoft.com/office/drawing/2014/main" id="{9379CE95-B542-4321-A12D-CF291F542C90}"/>
              </a:ext>
            </a:extLst>
          </p:cNvPr>
          <p:cNvSpPr/>
          <p:nvPr/>
        </p:nvSpPr>
        <p:spPr>
          <a:xfrm>
            <a:off x="10324878" y="5511466"/>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
        <p:nvSpPr>
          <p:cNvPr id="45" name="Rectangle 44">
            <a:extLst>
              <a:ext uri="{FF2B5EF4-FFF2-40B4-BE49-F238E27FC236}">
                <a16:creationId xmlns:a16="http://schemas.microsoft.com/office/drawing/2014/main" id="{465010CB-7B63-4643-873F-C0ED6A7B9E27}"/>
              </a:ext>
            </a:extLst>
          </p:cNvPr>
          <p:cNvSpPr/>
          <p:nvPr/>
        </p:nvSpPr>
        <p:spPr>
          <a:xfrm>
            <a:off x="9104577" y="3824790"/>
            <a:ext cx="3014731" cy="523220"/>
          </a:xfrm>
          <a:prstGeom prst="rect">
            <a:avLst/>
          </a:prstGeom>
        </p:spPr>
        <p:txBody>
          <a:bodyPr wrap="square">
            <a:spAutoFit/>
          </a:bodyPr>
          <a:lstStyle/>
          <a:p>
            <a:r>
              <a:rPr lang="en-US" sz="1400" b="1" dirty="0"/>
              <a:t>git add . / git add &lt;filename&gt;</a:t>
            </a:r>
          </a:p>
          <a:p>
            <a:r>
              <a:rPr lang="en-US" sz="1400" b="1" dirty="0"/>
              <a:t>git commit –m &lt;change text&gt;</a:t>
            </a:r>
          </a:p>
        </p:txBody>
      </p:sp>
      <p:cxnSp>
        <p:nvCxnSpPr>
          <p:cNvPr id="46" name="Connector: Elbow 45">
            <a:extLst>
              <a:ext uri="{FF2B5EF4-FFF2-40B4-BE49-F238E27FC236}">
                <a16:creationId xmlns:a16="http://schemas.microsoft.com/office/drawing/2014/main" id="{57626273-4552-4EA6-9115-6DCA1E1E3822}"/>
              </a:ext>
            </a:extLst>
          </p:cNvPr>
          <p:cNvCxnSpPr>
            <a:cxnSpLocks/>
          </p:cNvCxnSpPr>
          <p:nvPr/>
        </p:nvCxnSpPr>
        <p:spPr>
          <a:xfrm rot="5400000">
            <a:off x="7682839" y="4216188"/>
            <a:ext cx="1568634" cy="4658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BB05E00-B16C-49DE-8308-8C1354C4FCF7}"/>
              </a:ext>
            </a:extLst>
          </p:cNvPr>
          <p:cNvSpPr txBox="1"/>
          <p:nvPr/>
        </p:nvSpPr>
        <p:spPr>
          <a:xfrm>
            <a:off x="7812664" y="3908102"/>
            <a:ext cx="1432630" cy="307777"/>
          </a:xfrm>
          <a:prstGeom prst="rect">
            <a:avLst/>
          </a:prstGeom>
          <a:noFill/>
        </p:spPr>
        <p:txBody>
          <a:bodyPr wrap="square" rtlCol="0">
            <a:spAutoFit/>
          </a:bodyPr>
          <a:lstStyle/>
          <a:p>
            <a:r>
              <a:rPr lang="en-US" sz="1400" b="1" dirty="0"/>
              <a:t>git push</a:t>
            </a:r>
          </a:p>
        </p:txBody>
      </p:sp>
      <p:sp>
        <p:nvSpPr>
          <p:cNvPr id="50" name="Cube 49">
            <a:extLst>
              <a:ext uri="{FF2B5EF4-FFF2-40B4-BE49-F238E27FC236}">
                <a16:creationId xmlns:a16="http://schemas.microsoft.com/office/drawing/2014/main" id="{36EB0AB4-39E8-4E8C-8AD2-593A594EE022}"/>
              </a:ext>
            </a:extLst>
          </p:cNvPr>
          <p:cNvSpPr/>
          <p:nvPr/>
        </p:nvSpPr>
        <p:spPr>
          <a:xfrm>
            <a:off x="8402005" y="2947230"/>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Tree>
    <p:extLst>
      <p:ext uri="{BB962C8B-B14F-4D97-AF65-F5344CB8AC3E}">
        <p14:creationId xmlns:p14="http://schemas.microsoft.com/office/powerpoint/2010/main" val="3303662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sap.com/wp-content/uploads/2019/11/gCTS_Ide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076" y="4448565"/>
            <a:ext cx="5324321" cy="231830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noAutofit/>
          </a:bodyPr>
          <a:lstStyle/>
          <a:p>
            <a:r>
              <a:rPr lang="en-US" dirty="0">
                <a:latin typeface="Cooper Black" panose="0208090404030B020404" pitchFamily="18" charset="0"/>
              </a:rPr>
              <a:t>What is ABAP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85720"/>
            <a:ext cx="10771237" cy="3416320"/>
          </a:xfrm>
          <a:prstGeom prst="rect">
            <a:avLst/>
          </a:prstGeom>
        </p:spPr>
        <p:txBody>
          <a:bodyPr wrap="square">
            <a:spAutoFit/>
          </a:bodyPr>
          <a:lstStyle/>
          <a:p>
            <a:pPr algn="just"/>
            <a:r>
              <a:rPr lang="en-US" sz="1800" dirty="0">
                <a:solidFill>
                  <a:srgbClr val="000000"/>
                </a:solidFill>
              </a:rPr>
              <a:t>abapGit is a tool to import and export code between ABAP systems. If a developer has a developer key to the system, the developer can perform these actions already. abapGit enables the developer to do mass export/changes/imports but not more than already possible to do manually.</a:t>
            </a:r>
          </a:p>
          <a:p>
            <a:pPr algn="just"/>
            <a:endParaRPr lang="en-US" sz="1800" dirty="0">
              <a:solidFill>
                <a:srgbClr val="000000"/>
              </a:solidFill>
            </a:endParaRPr>
          </a:p>
          <a:p>
            <a:pPr algn="just"/>
            <a:r>
              <a:rPr lang="en-US" sz="1800" dirty="0">
                <a:solidFill>
                  <a:srgbClr val="000000"/>
                </a:solidFill>
              </a:rPr>
              <a:t>Running automated security checks on the abapGit code will by design give a lot of errors, as abapGit will import, overwrite and change ABAP artifacts in the system in ways that might not be intended. Always review all code in remote repositories before importing to the target system, this is possible because abapGit is plain text unlike traditional transport files.</a:t>
            </a:r>
          </a:p>
          <a:p>
            <a:pPr algn="just"/>
            <a:endParaRPr lang="en-US" sz="1800" dirty="0">
              <a:solidFill>
                <a:srgbClr val="000000"/>
              </a:solidFill>
            </a:endParaRPr>
          </a:p>
          <a:p>
            <a:pPr algn="just"/>
            <a:r>
              <a:rPr lang="en-US" sz="1800" dirty="0">
                <a:solidFill>
                  <a:srgbClr val="000000"/>
                </a:solidFill>
              </a:rPr>
              <a:t>That being said, abapGit is used by mutiple </a:t>
            </a:r>
            <a:r>
              <a:rPr lang="en-US" sz="1800" dirty="0">
                <a:solidFill>
                  <a:srgbClr val="4078C0"/>
                </a:solidFill>
                <a:hlinkClick r:id="rId4"/>
              </a:rPr>
              <a:t>organizations</a:t>
            </a:r>
            <a:r>
              <a:rPr lang="en-US" sz="1800" dirty="0">
                <a:solidFill>
                  <a:srgbClr val="000000"/>
                </a:solidFill>
              </a:rPr>
              <a:t>, all abapGit changes are reviewed via pull requests. And all 100+ </a:t>
            </a:r>
            <a:r>
              <a:rPr lang="en-US" sz="1800" dirty="0">
                <a:solidFill>
                  <a:srgbClr val="4078C0"/>
                </a:solidFill>
                <a:hlinkClick r:id="rId5"/>
              </a:rPr>
              <a:t>repository watchers</a:t>
            </a:r>
            <a:r>
              <a:rPr lang="en-US" sz="1800" dirty="0">
                <a:solidFill>
                  <a:srgbClr val="000000"/>
                </a:solidFill>
              </a:rPr>
              <a:t> are automatically notified for every change to the code base, so potentially all changes are looked at by more people than tradtional enterprise products.</a:t>
            </a:r>
            <a:endParaRPr lang="en-US" sz="1800" b="0" i="0" dirty="0">
              <a:solidFill>
                <a:srgbClr val="000000"/>
              </a:solidFill>
              <a:effectLst/>
            </a:endParaRPr>
          </a:p>
        </p:txBody>
      </p:sp>
    </p:spTree>
    <p:extLst>
      <p:ext uri="{BB962C8B-B14F-4D97-AF65-F5344CB8AC3E}">
        <p14:creationId xmlns:p14="http://schemas.microsoft.com/office/powerpoint/2010/main" val="101972743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82526"/>
            <a:ext cx="10771236" cy="646331"/>
          </a:xfrm>
          <a:prstGeom prst="rect">
            <a:avLst/>
          </a:prstGeom>
        </p:spPr>
        <p:txBody>
          <a:bodyPr wrap="square">
            <a:spAutoFit/>
          </a:bodyPr>
          <a:lstStyle/>
          <a:p>
            <a:r>
              <a:rPr lang="en-US" sz="1800" dirty="0">
                <a:solidFill>
                  <a:srgbClr val="000000"/>
                </a:solidFill>
              </a:rPr>
              <a:t>It is a community effort to support the project, recommend </a:t>
            </a:r>
            <a:r>
              <a:rPr lang="en-US" sz="1800" dirty="0">
                <a:solidFill>
                  <a:srgbClr val="4078C0"/>
                </a:solidFill>
                <a:hlinkClick r:id="rId3"/>
              </a:rPr>
              <a:t>watching</a:t>
            </a:r>
            <a:r>
              <a:rPr lang="en-US" sz="1800" dirty="0">
                <a:solidFill>
                  <a:srgbClr val="000000"/>
                </a:solidFill>
              </a:rPr>
              <a:t> the project to get a feeling about issue resolution. Everyone can suggest changes to abapGit via </a:t>
            </a:r>
            <a:r>
              <a:rPr lang="en-US" sz="1800" dirty="0">
                <a:solidFill>
                  <a:srgbClr val="4078C0"/>
                </a:solidFill>
                <a:hlinkClick r:id="rId4"/>
              </a:rPr>
              <a:t>pull requests</a:t>
            </a:r>
            <a:r>
              <a:rPr lang="en-US" sz="1800" dirty="0">
                <a:solidFill>
                  <a:srgbClr val="000000"/>
                </a:solidFill>
              </a:rPr>
              <a:t>.</a:t>
            </a:r>
            <a:endParaRPr lang="en-US" sz="1800" dirty="0"/>
          </a:p>
        </p:txBody>
      </p:sp>
      <p:pic>
        <p:nvPicPr>
          <p:cNvPr id="1026" name="Picture 2" descr="https://docs.abapgit.org/img/abapgit_1_99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044" y="1693608"/>
            <a:ext cx="6399557" cy="502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376922"/>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796"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 name="Picture 2"/>
          <p:cNvPicPr>
            <a:picLocks noChangeAspect="1"/>
          </p:cNvPicPr>
          <p:nvPr/>
        </p:nvPicPr>
        <p:blipFill rotWithShape="1">
          <a:blip r:embed="rId3"/>
          <a:srcRect r="12795"/>
          <a:stretch/>
        </p:blipFill>
        <p:spPr>
          <a:xfrm>
            <a:off x="549796" y="1988840"/>
            <a:ext cx="5484971" cy="2555726"/>
          </a:xfrm>
          <a:prstGeom prst="rect">
            <a:avLst/>
          </a:prstGeom>
        </p:spPr>
      </p:pic>
      <p:sp>
        <p:nvSpPr>
          <p:cNvPr id="4" name="Rectangle 3"/>
          <p:cNvSpPr/>
          <p:nvPr/>
        </p:nvSpPr>
        <p:spPr>
          <a:xfrm>
            <a:off x="549796" y="978765"/>
            <a:ext cx="5700995" cy="646331"/>
          </a:xfrm>
          <a:prstGeom prst="rect">
            <a:avLst/>
          </a:prstGeom>
        </p:spPr>
        <p:txBody>
          <a:bodyPr wrap="square">
            <a:spAutoFit/>
          </a:bodyPr>
          <a:lstStyle/>
          <a:p>
            <a:r>
              <a:rPr lang="en-US" sz="1800" dirty="0">
                <a:solidFill>
                  <a:srgbClr val="000000"/>
                </a:solidFill>
              </a:rPr>
              <a:t>Step 1. Go to </a:t>
            </a:r>
            <a:r>
              <a:rPr lang="en-US" sz="1800" dirty="0">
                <a:solidFill>
                  <a:srgbClr val="000000"/>
                </a:solidFill>
                <a:hlinkClick r:id="rId4"/>
              </a:rPr>
              <a:t>https://docs.abapgit.org/ </a:t>
            </a:r>
            <a:r>
              <a:rPr lang="en-US" sz="1800" dirty="0">
                <a:solidFill>
                  <a:srgbClr val="000000"/>
                </a:solidFill>
              </a:rPr>
              <a:t> in browser and click on Latest Build.</a:t>
            </a:r>
            <a:endParaRPr lang="en-US" sz="1800" dirty="0"/>
          </a:p>
        </p:txBody>
      </p:sp>
      <p:pic>
        <p:nvPicPr>
          <p:cNvPr id="8" name="Picture 7"/>
          <p:cNvPicPr>
            <a:picLocks noChangeAspect="1"/>
          </p:cNvPicPr>
          <p:nvPr/>
        </p:nvPicPr>
        <p:blipFill rotWithShape="1">
          <a:blip r:embed="rId5"/>
          <a:srcRect r="19716"/>
          <a:stretch/>
        </p:blipFill>
        <p:spPr>
          <a:xfrm>
            <a:off x="6479109" y="1355052"/>
            <a:ext cx="5519960" cy="4114286"/>
          </a:xfrm>
          <a:prstGeom prst="rect">
            <a:avLst/>
          </a:prstGeom>
        </p:spPr>
      </p:pic>
      <p:sp>
        <p:nvSpPr>
          <p:cNvPr id="9" name="Rectangle 8"/>
          <p:cNvSpPr/>
          <p:nvPr/>
        </p:nvSpPr>
        <p:spPr>
          <a:xfrm>
            <a:off x="6514097" y="5517232"/>
            <a:ext cx="5700995" cy="369332"/>
          </a:xfrm>
          <a:prstGeom prst="rect">
            <a:avLst/>
          </a:prstGeom>
        </p:spPr>
        <p:txBody>
          <a:bodyPr wrap="square">
            <a:spAutoFit/>
          </a:bodyPr>
          <a:lstStyle/>
          <a:p>
            <a:r>
              <a:rPr lang="en-US" sz="1800" dirty="0">
                <a:solidFill>
                  <a:srgbClr val="000000"/>
                </a:solidFill>
              </a:rPr>
              <a:t>Step 2. Copy this Code.</a:t>
            </a:r>
            <a:endParaRPr lang="en-US" sz="1800" dirty="0"/>
          </a:p>
        </p:txBody>
      </p:sp>
      <p:sp>
        <p:nvSpPr>
          <p:cNvPr id="5" name="Chevron 4"/>
          <p:cNvSpPr/>
          <p:nvPr/>
        </p:nvSpPr>
        <p:spPr>
          <a:xfrm>
            <a:off x="6082118"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793125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p:cNvPicPr>
            <a:picLocks noChangeAspect="1"/>
          </p:cNvPicPr>
          <p:nvPr/>
        </p:nvPicPr>
        <p:blipFill>
          <a:blip r:embed="rId3"/>
          <a:stretch>
            <a:fillRect/>
          </a:stretch>
        </p:blipFill>
        <p:spPr>
          <a:xfrm>
            <a:off x="609441" y="1719686"/>
            <a:ext cx="5257835" cy="3571429"/>
          </a:xfrm>
          <a:prstGeom prst="rect">
            <a:avLst/>
          </a:prstGeom>
        </p:spPr>
      </p:pic>
      <p:sp>
        <p:nvSpPr>
          <p:cNvPr id="8" name="Rectangle 7"/>
          <p:cNvSpPr/>
          <p:nvPr/>
        </p:nvSpPr>
        <p:spPr>
          <a:xfrm>
            <a:off x="609441" y="899721"/>
            <a:ext cx="5700995" cy="646331"/>
          </a:xfrm>
          <a:prstGeom prst="rect">
            <a:avLst/>
          </a:prstGeom>
        </p:spPr>
        <p:txBody>
          <a:bodyPr wrap="square">
            <a:spAutoFit/>
          </a:bodyPr>
          <a:lstStyle/>
          <a:p>
            <a:r>
              <a:rPr lang="en-US" sz="1800" dirty="0">
                <a:solidFill>
                  <a:srgbClr val="000000"/>
                </a:solidFill>
              </a:rPr>
              <a:t>Step 3. Open SAP Gui Go to T-Code SE38 for Building Report, give any name to report and click on create.</a:t>
            </a:r>
            <a:endParaRPr lang="en-US" sz="1800" dirty="0"/>
          </a:p>
        </p:txBody>
      </p:sp>
      <p:pic>
        <p:nvPicPr>
          <p:cNvPr id="3" name="Picture 2"/>
          <p:cNvPicPr>
            <a:picLocks noChangeAspect="1"/>
          </p:cNvPicPr>
          <p:nvPr/>
        </p:nvPicPr>
        <p:blipFill rotWithShape="1">
          <a:blip r:embed="rId4"/>
          <a:srcRect l="1" r="18867"/>
          <a:stretch/>
        </p:blipFill>
        <p:spPr>
          <a:xfrm>
            <a:off x="6437088" y="1719686"/>
            <a:ext cx="5328592" cy="3626806"/>
          </a:xfrm>
          <a:prstGeom prst="rect">
            <a:avLst/>
          </a:prstGeom>
        </p:spPr>
      </p:pic>
      <p:sp>
        <p:nvSpPr>
          <p:cNvPr id="9" name="Rectangle 8"/>
          <p:cNvSpPr/>
          <p:nvPr/>
        </p:nvSpPr>
        <p:spPr>
          <a:xfrm>
            <a:off x="6454453" y="5373216"/>
            <a:ext cx="5311228" cy="369332"/>
          </a:xfrm>
          <a:prstGeom prst="rect">
            <a:avLst/>
          </a:prstGeom>
        </p:spPr>
        <p:txBody>
          <a:bodyPr wrap="square">
            <a:spAutoFit/>
          </a:bodyPr>
          <a:lstStyle/>
          <a:p>
            <a:r>
              <a:rPr lang="en-US" sz="1800" dirty="0">
                <a:solidFill>
                  <a:srgbClr val="000000"/>
                </a:solidFill>
              </a:rPr>
              <a:t>Step 4. Paste the Copied Copy in this report.</a:t>
            </a:r>
            <a:endParaRPr lang="en-US" sz="1800" dirty="0"/>
          </a:p>
        </p:txBody>
      </p:sp>
      <p:sp>
        <p:nvSpPr>
          <p:cNvPr id="10" name="Chevron 9"/>
          <p:cNvSpPr/>
          <p:nvPr/>
        </p:nvSpPr>
        <p:spPr>
          <a:xfrm>
            <a:off x="5938102" y="3140968"/>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44601523"/>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6" name="Rectangle 5"/>
          <p:cNvSpPr/>
          <p:nvPr/>
        </p:nvSpPr>
        <p:spPr>
          <a:xfrm>
            <a:off x="609441" y="1448961"/>
            <a:ext cx="5311228" cy="369332"/>
          </a:xfrm>
          <a:prstGeom prst="rect">
            <a:avLst/>
          </a:prstGeom>
        </p:spPr>
        <p:txBody>
          <a:bodyPr wrap="square">
            <a:spAutoFit/>
          </a:bodyPr>
          <a:lstStyle/>
          <a:p>
            <a:r>
              <a:rPr lang="en-US" sz="1800" dirty="0">
                <a:solidFill>
                  <a:srgbClr val="000000"/>
                </a:solidFill>
              </a:rPr>
              <a:t>Step 5. After the Execution, abapGit Screen  </a:t>
            </a:r>
            <a:endParaRPr lang="en-US" sz="1800" dirty="0"/>
          </a:p>
        </p:txBody>
      </p:sp>
      <p:pic>
        <p:nvPicPr>
          <p:cNvPr id="3" name="Picture 2"/>
          <p:cNvPicPr>
            <a:picLocks noChangeAspect="1"/>
          </p:cNvPicPr>
          <p:nvPr/>
        </p:nvPicPr>
        <p:blipFill>
          <a:blip r:embed="rId3"/>
          <a:stretch>
            <a:fillRect/>
          </a:stretch>
        </p:blipFill>
        <p:spPr>
          <a:xfrm>
            <a:off x="609441" y="1988840"/>
            <a:ext cx="4764891" cy="2448272"/>
          </a:xfrm>
          <a:prstGeom prst="rect">
            <a:avLst/>
          </a:prstGeom>
        </p:spPr>
      </p:pic>
      <p:pic>
        <p:nvPicPr>
          <p:cNvPr id="4" name="Picture 3"/>
          <p:cNvPicPr>
            <a:picLocks noChangeAspect="1"/>
          </p:cNvPicPr>
          <p:nvPr/>
        </p:nvPicPr>
        <p:blipFill rotWithShape="1">
          <a:blip r:embed="rId4"/>
          <a:srcRect l="10881" r="6603"/>
          <a:stretch/>
        </p:blipFill>
        <p:spPr>
          <a:xfrm>
            <a:off x="5920669" y="1412856"/>
            <a:ext cx="5849821" cy="3375334"/>
          </a:xfrm>
          <a:prstGeom prst="rect">
            <a:avLst/>
          </a:prstGeom>
        </p:spPr>
      </p:pic>
      <p:sp>
        <p:nvSpPr>
          <p:cNvPr id="5" name="Rectangle 4"/>
          <p:cNvSpPr/>
          <p:nvPr/>
        </p:nvSpPr>
        <p:spPr>
          <a:xfrm>
            <a:off x="5962995" y="4879214"/>
            <a:ext cx="5460009" cy="646331"/>
          </a:xfrm>
          <a:prstGeom prst="rect">
            <a:avLst/>
          </a:prstGeom>
        </p:spPr>
        <p:txBody>
          <a:bodyPr wrap="square">
            <a:spAutoFit/>
          </a:bodyPr>
          <a:lstStyle/>
          <a:p>
            <a:r>
              <a:rPr lang="en-US" sz="1800" dirty="0">
                <a:solidFill>
                  <a:srgbClr val="000000"/>
                </a:solidFill>
              </a:rPr>
              <a:t>Step 6. Go back to Bowser side and click on Installing Online Repo   </a:t>
            </a:r>
            <a:endParaRPr lang="en-US" sz="1800" dirty="0"/>
          </a:p>
        </p:txBody>
      </p:sp>
      <p:sp>
        <p:nvSpPr>
          <p:cNvPr id="10" name="Chevron 9"/>
          <p:cNvSpPr/>
          <p:nvPr/>
        </p:nvSpPr>
        <p:spPr>
          <a:xfrm>
            <a:off x="5434046"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4547779"/>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1026" name="Picture 2" descr="https://docs.abapgit.org/img/clon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874274"/>
            <a:ext cx="4896544" cy="4613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s.abapgit.org/img/install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2826861"/>
            <a:ext cx="5544616" cy="27031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052" y="950944"/>
            <a:ext cx="10750625" cy="923330"/>
          </a:xfrm>
          <a:prstGeom prst="rect">
            <a:avLst/>
          </a:prstGeom>
        </p:spPr>
        <p:txBody>
          <a:bodyPr wrap="square">
            <a:spAutoFit/>
          </a:bodyPr>
          <a:lstStyle/>
          <a:p>
            <a:pPr algn="just"/>
            <a:r>
              <a:rPr lang="en-US" sz="1800" dirty="0">
                <a:solidFill>
                  <a:srgbClr val="000000"/>
                </a:solidFill>
              </a:rPr>
              <a:t>Step 7. Enter the url for the Github project, eg https://github.com/larshp/Datamatrix along with a package name, eg. $DATAMATRIX. If the package does not exist yet, it will be created automatically when pulling. Alternatively, you can select “Create Package” to create the package manually with your own settings.</a:t>
            </a:r>
            <a:endParaRPr lang="en-US" sz="1800" b="0" i="0" dirty="0">
              <a:solidFill>
                <a:srgbClr val="000000"/>
              </a:solidFill>
              <a:effectLst/>
            </a:endParaRPr>
          </a:p>
        </p:txBody>
      </p:sp>
      <p:sp>
        <p:nvSpPr>
          <p:cNvPr id="3" name="Rectangle 2"/>
          <p:cNvSpPr/>
          <p:nvPr/>
        </p:nvSpPr>
        <p:spPr>
          <a:xfrm>
            <a:off x="6454453" y="5530006"/>
            <a:ext cx="5544616" cy="923330"/>
          </a:xfrm>
          <a:prstGeom prst="rect">
            <a:avLst/>
          </a:prstGeom>
        </p:spPr>
        <p:txBody>
          <a:bodyPr wrap="square">
            <a:spAutoFit/>
          </a:bodyPr>
          <a:lstStyle/>
          <a:p>
            <a:r>
              <a:rPr lang="en-US" sz="1800" dirty="0">
                <a:solidFill>
                  <a:srgbClr val="000000"/>
                </a:solidFill>
              </a:rPr>
              <a:t>Step 8.Select “Clone Online Repo”</a:t>
            </a:r>
          </a:p>
          <a:p>
            <a:r>
              <a:rPr lang="en-US" sz="1800" dirty="0">
                <a:solidFill>
                  <a:srgbClr val="000000"/>
                </a:solidFill>
              </a:rPr>
              <a:t>Select “Pull” to copy all objects from the Git repository into the SAP system</a:t>
            </a:r>
            <a:endParaRPr lang="en-US" sz="1800" b="0" i="0" dirty="0">
              <a:solidFill>
                <a:srgbClr val="000000"/>
              </a:solidFill>
              <a:effectLst/>
            </a:endParaRPr>
          </a:p>
        </p:txBody>
      </p:sp>
      <p:sp>
        <p:nvSpPr>
          <p:cNvPr id="9" name="Chevron 8"/>
          <p:cNvSpPr/>
          <p:nvPr/>
        </p:nvSpPr>
        <p:spPr>
          <a:xfrm>
            <a:off x="5722078" y="3933056"/>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8817918"/>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57506"/>
            <a:ext cx="10969943" cy="711081"/>
          </a:xfrm>
        </p:spPr>
        <p:txBody>
          <a:bodyPr>
            <a:noAutofit/>
          </a:bodyPr>
          <a:lstStyle/>
          <a:p>
            <a:r>
              <a:rPr lang="en-US" dirty="0">
                <a:latin typeface="Cooper Black" panose="0208090404030B020404" pitchFamily="18" charset="0"/>
              </a:rPr>
              <a:t>Introduction – Flexible Service Consumption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3" name="Rounded Rectangle 2"/>
          <p:cNvSpPr/>
          <p:nvPr/>
        </p:nvSpPr>
        <p:spPr>
          <a:xfrm>
            <a:off x="0" y="908720"/>
            <a:ext cx="10033487" cy="37542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800" dirty="0">
                <a:solidFill>
                  <a:prstClr val="black"/>
                </a:solidFill>
              </a:rPr>
              <a:t>For a more flexible service consumption, every transactional business object is projected into a service specific context. In other words, only those elements of the data model and those behavior characteristics and operations that are needed in the relevant business service context are exposed for the service.</a:t>
            </a:r>
          </a:p>
          <a:p>
            <a:pPr lvl="0" algn="just"/>
            <a:endParaRPr lang="en-US" sz="1800" dirty="0">
              <a:solidFill>
                <a:prstClr val="black"/>
              </a:solidFill>
            </a:endParaRPr>
          </a:p>
          <a:p>
            <a:pPr lvl="0" algn="just"/>
            <a:r>
              <a:rPr lang="en-US" sz="1800" dirty="0">
                <a:solidFill>
                  <a:prstClr val="black"/>
                </a:solidFill>
              </a:rPr>
              <a:t>By means of projections, you can expose one BO in different business contexts by using different BO subsets. The general business logic is defined in the BO whereas the BO projection adopts a subset of the business logic.</a:t>
            </a:r>
          </a:p>
          <a:p>
            <a:pPr lvl="0" algn="just"/>
            <a:endParaRPr lang="en-US" sz="1800" dirty="0">
              <a:solidFill>
                <a:prstClr val="black"/>
              </a:solidFill>
            </a:endParaRPr>
          </a:p>
          <a:p>
            <a:pPr lvl="0" algn="just"/>
            <a:r>
              <a:rPr lang="en-US" sz="1800" dirty="0">
                <a:solidFill>
                  <a:prstClr val="black"/>
                </a:solidFill>
              </a:rPr>
              <a:t>A layering with projections enables robust application programming. You can change or enhance the BO without changing the exposed service as the scope of the service is defined in the projection layer. Enhancing the business object with additional structure or behavior does not have any effect on the resulting service.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1383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07</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Approver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05522"/>
            <a:ext cx="11229191" cy="5262979"/>
          </a:xfrm>
          <a:prstGeom prst="rect">
            <a:avLst/>
          </a:prstGeom>
        </p:spPr>
        <p:txBody>
          <a:bodyPr wrap="square">
            <a:spAutoFit/>
          </a:bodyPr>
          <a:lstStyle/>
          <a:p>
            <a:pPr marL="285750" indent="-285750" algn="just">
              <a:buFont typeface="Wingdings" panose="05000000000000000000" pitchFamily="2" charset="2"/>
              <a:buChar char="§"/>
            </a:pPr>
            <a:r>
              <a:rPr lang="en-US" sz="1600" b="1" u="sng" dirty="0"/>
              <a:t>Travel Projection CDS View for Approver BO</a:t>
            </a:r>
          </a:p>
          <a:p>
            <a:pPr algn="just"/>
            <a:r>
              <a:rPr lang="en-US" sz="1600" dirty="0"/>
              <a:t>Except for the actions, which are different in the processor and the approver projection, the CDS projection views for the processor and the approver BO are identical. Minor changes can be detected in the field label of the field TravelID and TravelStatus. This results from the fact, that the approver does not create new travel entries. It is not necessary for this role to know the number range of the TravelID or the possible values of the TravelStatus. In addition, the approver BO projection has gained a selection field for the TravelStatus to make it easier for the approver to filter for open/accepted/rejected travels.</a:t>
            </a:r>
          </a:p>
          <a:p>
            <a:pPr algn="just"/>
            <a:endParaRPr lang="en-US" sz="1600" dirty="0"/>
          </a:p>
          <a:p>
            <a:pPr marL="285750" indent="-285750" algn="just">
              <a:buFont typeface="Wingdings" panose="05000000000000000000" pitchFamily="2" charset="2"/>
              <a:buChar char="§"/>
            </a:pPr>
            <a:r>
              <a:rPr lang="en-US" sz="1600" b="1" u="sng" dirty="0"/>
              <a:t>Actions</a:t>
            </a:r>
          </a:p>
          <a:p>
            <a:pPr algn="just"/>
            <a:r>
              <a:rPr lang="en-US" sz="1600" dirty="0"/>
              <a:t>The position and the label for the action button must be defined in the CDS projection views. In the case of an approver, the available actions concerning the travel entity set are Accept Travel and Reject Travel. The implementation of these actions is done in the behavior implementation . It is simply the UI appearance that needs to be configured in the projection view. The action buttons for the respective actions are designed to appear on the travel list report page and on the travel object page. That is why the annotations are used in the list item and identification UI annotation. When executing the action on the list report page, a travel instance must be selected to assign an instance for the instance-bound action. On the object page, the instance for which the action shall be executed is clear.</a:t>
            </a:r>
          </a:p>
          <a:p>
            <a:pPr algn="just"/>
            <a:endParaRPr lang="en-US" sz="1600" dirty="0"/>
          </a:p>
          <a:p>
            <a:pPr marL="285750" indent="-285750" algn="just">
              <a:buFont typeface="Wingdings" panose="05000000000000000000" pitchFamily="2" charset="2"/>
              <a:buChar char="§"/>
            </a:pPr>
            <a:r>
              <a:rPr lang="en-US" sz="1600" b="1" u="sng" dirty="0"/>
              <a:t>Booking Projection CDS View for Approver BO</a:t>
            </a:r>
          </a:p>
          <a:p>
            <a:pPr algn="just"/>
            <a:r>
              <a:rPr lang="en-US" sz="1600" dirty="0"/>
              <a:t>The CDS projection views for the processor and the approver BO are almost identical.</a:t>
            </a:r>
          </a:p>
          <a:p>
            <a:pPr algn="just"/>
            <a:r>
              <a:rPr lang="en-US" sz="1600" dirty="0"/>
              <a:t>Value helps are not necessary for the interpretation of the approver role in this scenario. As the booking entity is a read-only entity in this scenario and selection fields with value helps cannot be defined for a sub entity, value helps cannot be applied and thus are not necessary to be defined for the booking entity.</a:t>
            </a:r>
          </a:p>
        </p:txBody>
      </p:sp>
    </p:spTree>
    <p:extLst>
      <p:ext uri="{BB962C8B-B14F-4D97-AF65-F5344CB8AC3E}">
        <p14:creationId xmlns:p14="http://schemas.microsoft.com/office/powerpoint/2010/main" val="16649601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 calcmode="lin" valueType="num">
                                      <p:cBhvr additive="base">
                                        <p:cTn id="2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Implementing Approver Projection CDS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71486"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46725" y="1421582"/>
            <a:ext cx="4733953" cy="5175770"/>
          </a:xfrm>
          <a:prstGeom prst="rect">
            <a:avLst/>
          </a:prstGeom>
        </p:spPr>
      </p:pic>
      <p:pic>
        <p:nvPicPr>
          <p:cNvPr id="3" name="Picture 2"/>
          <p:cNvPicPr>
            <a:picLocks noChangeAspect="1"/>
          </p:cNvPicPr>
          <p:nvPr/>
        </p:nvPicPr>
        <p:blipFill rotWithShape="1">
          <a:blip r:embed="rId4"/>
          <a:srcRect b="2719"/>
          <a:stretch/>
        </p:blipFill>
        <p:spPr>
          <a:xfrm>
            <a:off x="729277" y="1412776"/>
            <a:ext cx="5043038" cy="5184576"/>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29277" y="908720"/>
            <a:ext cx="3845220" cy="400110"/>
          </a:xfrm>
          <a:prstGeom prst="rect">
            <a:avLst/>
          </a:prstGeom>
        </p:spPr>
        <p:txBody>
          <a:bodyPr wrap="none">
            <a:spAutoFit/>
          </a:bodyPr>
          <a:lstStyle/>
          <a:p>
            <a:r>
              <a:rPr lang="en-US" sz="2000" dirty="0">
                <a:hlinkClick r:id="rId5"/>
              </a:rPr>
              <a:t>ZC_TRAVEL_APPROVER_M_LAMAB</a:t>
            </a:r>
            <a:endParaRPr lang="en-US" sz="2000" dirty="0"/>
          </a:p>
        </p:txBody>
      </p:sp>
      <p:sp>
        <p:nvSpPr>
          <p:cNvPr id="9" name="Rectangle 8"/>
          <p:cNvSpPr/>
          <p:nvPr/>
        </p:nvSpPr>
        <p:spPr>
          <a:xfrm>
            <a:off x="6636433" y="908720"/>
            <a:ext cx="4067973" cy="400110"/>
          </a:xfrm>
          <a:prstGeom prst="rect">
            <a:avLst/>
          </a:prstGeom>
        </p:spPr>
        <p:txBody>
          <a:bodyPr wrap="none">
            <a:spAutoFit/>
          </a:bodyPr>
          <a:lstStyle/>
          <a:p>
            <a:r>
              <a:rPr lang="en-US" sz="2000" dirty="0">
                <a:hlinkClick r:id="rId6"/>
              </a:rPr>
              <a:t>ZC_BOOKING_APPROVER_M_LAMAB</a:t>
            </a:r>
            <a:endParaRPr lang="en-US" sz="2000" dirty="0"/>
          </a:p>
        </p:txBody>
      </p:sp>
    </p:spTree>
    <p:extLst>
      <p:ext uri="{BB962C8B-B14F-4D97-AF65-F5344CB8AC3E}">
        <p14:creationId xmlns:p14="http://schemas.microsoft.com/office/powerpoint/2010/main" val="290973851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Metadata Extension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95156" y="1196752"/>
            <a:ext cx="4573002" cy="5256584"/>
          </a:xfrm>
          <a:prstGeom prst="rect">
            <a:avLst/>
          </a:prstGeom>
        </p:spPr>
      </p:pic>
      <p:pic>
        <p:nvPicPr>
          <p:cNvPr id="3" name="Picture 2"/>
          <p:cNvPicPr>
            <a:picLocks noChangeAspect="1"/>
          </p:cNvPicPr>
          <p:nvPr/>
        </p:nvPicPr>
        <p:blipFill>
          <a:blip r:embed="rId4"/>
          <a:stretch>
            <a:fillRect/>
          </a:stretch>
        </p:blipFill>
        <p:spPr>
          <a:xfrm>
            <a:off x="693813" y="1191297"/>
            <a:ext cx="4824535" cy="5314695"/>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29277" y="836712"/>
            <a:ext cx="3297313" cy="400110"/>
          </a:xfrm>
          <a:prstGeom prst="rect">
            <a:avLst/>
          </a:prstGeom>
        </p:spPr>
        <p:txBody>
          <a:bodyPr wrap="none">
            <a:spAutoFit/>
          </a:bodyPr>
          <a:lstStyle/>
          <a:p>
            <a:r>
              <a:rPr lang="en-US" sz="2000" dirty="0"/>
              <a:t>Metadata Extension for </a:t>
            </a:r>
            <a:r>
              <a:rPr lang="en-US" sz="2000" dirty="0">
                <a:hlinkClick r:id="rId5"/>
              </a:rPr>
              <a:t>Travel</a:t>
            </a:r>
            <a:endParaRPr lang="en-US" sz="2000" dirty="0"/>
          </a:p>
        </p:txBody>
      </p:sp>
      <p:sp>
        <p:nvSpPr>
          <p:cNvPr id="9" name="Rectangle 8"/>
          <p:cNvSpPr/>
          <p:nvPr/>
        </p:nvSpPr>
        <p:spPr>
          <a:xfrm>
            <a:off x="6636433" y="836712"/>
            <a:ext cx="3523978" cy="400110"/>
          </a:xfrm>
          <a:prstGeom prst="rect">
            <a:avLst/>
          </a:prstGeom>
        </p:spPr>
        <p:txBody>
          <a:bodyPr wrap="none">
            <a:spAutoFit/>
          </a:bodyPr>
          <a:lstStyle/>
          <a:p>
            <a:r>
              <a:rPr lang="en-US" sz="2000" dirty="0"/>
              <a:t>Metadata Extension for </a:t>
            </a:r>
            <a:r>
              <a:rPr lang="en-US" sz="2000" dirty="0">
                <a:hlinkClick r:id="rId6"/>
              </a:rPr>
              <a:t>Booking</a:t>
            </a:r>
            <a:endParaRPr lang="en-US" sz="2000" dirty="0"/>
          </a:p>
        </p:txBody>
      </p:sp>
    </p:spTree>
    <p:extLst>
      <p:ext uri="{BB962C8B-B14F-4D97-AF65-F5344CB8AC3E}">
        <p14:creationId xmlns:p14="http://schemas.microsoft.com/office/powerpoint/2010/main" val="298050158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Behavior Definition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rotWithShape="1">
          <a:blip r:embed="rId3"/>
          <a:srcRect r="10703"/>
          <a:stretch/>
        </p:blipFill>
        <p:spPr>
          <a:xfrm>
            <a:off x="7606580" y="3471028"/>
            <a:ext cx="4183573" cy="2304256"/>
          </a:xfrm>
          <a:prstGeom prst="rect">
            <a:avLst/>
          </a:prstGeom>
        </p:spPr>
      </p:pic>
      <p:pic>
        <p:nvPicPr>
          <p:cNvPr id="3" name="Picture 2"/>
          <p:cNvPicPr>
            <a:picLocks noChangeAspect="1"/>
          </p:cNvPicPr>
          <p:nvPr/>
        </p:nvPicPr>
        <p:blipFill>
          <a:blip r:embed="rId4"/>
          <a:stretch>
            <a:fillRect/>
          </a:stretch>
        </p:blipFill>
        <p:spPr>
          <a:xfrm>
            <a:off x="609441" y="3093505"/>
            <a:ext cx="6061035" cy="3189540"/>
          </a:xfrm>
          <a:prstGeom prst="rect">
            <a:avLst/>
          </a:prstGeom>
        </p:spPr>
      </p:pic>
      <p:sp>
        <p:nvSpPr>
          <p:cNvPr id="7" name="Trapezoid 6">
            <a:extLst>
              <a:ext uri="{FF2B5EF4-FFF2-40B4-BE49-F238E27FC236}">
                <a16:creationId xmlns:a16="http://schemas.microsoft.com/office/drawing/2014/main" id="{3CF9945D-8CE6-41B7-BD84-CF2E0B472A12}"/>
              </a:ext>
            </a:extLst>
          </p:cNvPr>
          <p:cNvSpPr/>
          <p:nvPr/>
        </p:nvSpPr>
        <p:spPr>
          <a:xfrm rot="27000000">
            <a:off x="5799780" y="4086587"/>
            <a:ext cx="2805397" cy="1064006"/>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442" y="760636"/>
            <a:ext cx="10969942" cy="2308324"/>
          </a:xfrm>
          <a:prstGeom prst="rect">
            <a:avLst/>
          </a:prstGeom>
        </p:spPr>
        <p:txBody>
          <a:bodyPr wrap="square">
            <a:spAutoFit/>
          </a:bodyPr>
          <a:lstStyle/>
          <a:p>
            <a:pPr algn="just"/>
            <a:r>
              <a:rPr lang="en-US" sz="1800" dirty="0"/>
              <a:t>The scope of the UI service for the approver is more limited than for the processor. The approver can only modify the travel entity with accepting or rejecting the travel entries. The values in the corresponding booking entries are the basis for this decision-making.</a:t>
            </a:r>
          </a:p>
          <a:p>
            <a:pPr algn="just"/>
            <a:endParaRPr lang="en-US" sz="1800" dirty="0"/>
          </a:p>
          <a:p>
            <a:pPr algn="just"/>
            <a:r>
              <a:rPr lang="en-US" sz="1800" dirty="0"/>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 The keyword for this is use. - </a:t>
            </a:r>
            <a:r>
              <a:rPr lang="en-US" sz="1800" dirty="0">
                <a:hlinkClick r:id="rId5"/>
              </a:rPr>
              <a:t>Code here</a:t>
            </a:r>
            <a:endParaRPr lang="en-US" sz="1800" dirty="0"/>
          </a:p>
        </p:txBody>
      </p:sp>
    </p:spTree>
    <p:extLst>
      <p:ext uri="{BB962C8B-B14F-4D97-AF65-F5344CB8AC3E}">
        <p14:creationId xmlns:p14="http://schemas.microsoft.com/office/powerpoint/2010/main" val="151944126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374332" y="3562849"/>
            <a:ext cx="5670523" cy="2541488"/>
          </a:xfrm>
          <a:prstGeom prst="rect">
            <a:avLst/>
          </a:prstGeom>
        </p:spPr>
      </p:pic>
      <p:sp>
        <p:nvSpPr>
          <p:cNvPr id="3" name="Rectangle 2"/>
          <p:cNvSpPr/>
          <p:nvPr/>
        </p:nvSpPr>
        <p:spPr>
          <a:xfrm>
            <a:off x="609441" y="905526"/>
            <a:ext cx="10771236" cy="2308324"/>
          </a:xfrm>
          <a:prstGeom prst="rect">
            <a:avLst/>
          </a:prstGeom>
        </p:spPr>
        <p:txBody>
          <a:bodyPr wrap="square">
            <a:spAutoFit/>
          </a:bodyPr>
          <a:lstStyle/>
          <a:p>
            <a:pPr algn="just"/>
            <a:r>
              <a:rPr lang="en-US" sz="1800" dirty="0"/>
              <a:t>The service definition is a projection of the models and related behavior that you want to expose.</a:t>
            </a:r>
          </a:p>
          <a:p>
            <a:pPr algn="just"/>
            <a:endParaRPr lang="en-US" sz="1800" dirty="0"/>
          </a:p>
          <a:p>
            <a:pPr algn="just"/>
            <a:r>
              <a:rPr lang="en-US" sz="1800" dirty="0"/>
              <a:t>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p>
          <a:p>
            <a:pPr algn="just"/>
            <a:r>
              <a:rPr lang="en-US" sz="1800" dirty="0"/>
              <a:t>Service definition is used to assign the scope of the OData service. Travel, Booking, Passenger, TravelAgency, Currency CDS views are exposed in the service definition. Optionally, you can assign an alias for the each exposed CDS view</a:t>
            </a:r>
          </a:p>
        </p:txBody>
      </p:sp>
      <p:cxnSp>
        <p:nvCxnSpPr>
          <p:cNvPr id="8" name="Straight Connector 7"/>
          <p:cNvCxnSpPr/>
          <p:nvPr/>
        </p:nvCxnSpPr>
        <p:spPr>
          <a:xfrm>
            <a:off x="621804" y="3816692"/>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21804" y="3851756"/>
            <a:ext cx="4044812" cy="369332"/>
          </a:xfrm>
          <a:prstGeom prst="rect">
            <a:avLst/>
          </a:prstGeom>
          <a:noFill/>
        </p:spPr>
        <p:txBody>
          <a:bodyPr wrap="square" rtlCol="0">
            <a:spAutoFit/>
          </a:bodyPr>
          <a:lstStyle/>
          <a:p>
            <a:r>
              <a:rPr lang="en-US" sz="1800" dirty="0">
                <a:hlinkClick r:id="rId4"/>
              </a:rPr>
              <a:t>Service Definition</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621804" y="3346217"/>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622821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Binding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785698" y="1621022"/>
            <a:ext cx="10349274" cy="4904321"/>
          </a:xfrm>
          <a:prstGeom prst="rect">
            <a:avLst/>
          </a:prstGeom>
        </p:spPr>
      </p:pic>
      <p:sp>
        <p:nvSpPr>
          <p:cNvPr id="3" name="Rectangle 2"/>
          <p:cNvSpPr/>
          <p:nvPr/>
        </p:nvSpPr>
        <p:spPr>
          <a:xfrm>
            <a:off x="785698" y="905526"/>
            <a:ext cx="10594980" cy="646331"/>
          </a:xfrm>
          <a:prstGeom prst="rect">
            <a:avLst/>
          </a:prstGeom>
        </p:spPr>
        <p:txBody>
          <a:bodyPr wrap="square">
            <a:spAutoFit/>
          </a:bodyPr>
          <a:lstStyle/>
          <a:p>
            <a:r>
              <a:rPr lang="en-US" sz="1800" dirty="0"/>
              <a:t>A service binding implements the protocol that is used for the OData service. It uses a service definition that projects the data models and their related behaviors to the service.</a:t>
            </a:r>
          </a:p>
        </p:txBody>
      </p:sp>
    </p:spTree>
    <p:extLst>
      <p:ext uri="{BB962C8B-B14F-4D97-AF65-F5344CB8AC3E}">
        <p14:creationId xmlns:p14="http://schemas.microsoft.com/office/powerpoint/2010/main" val="3958176026"/>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10171</TotalTime>
  <Words>3281</Words>
  <Application>Microsoft Office PowerPoint</Application>
  <PresentationFormat>Custom</PresentationFormat>
  <Paragraphs>304</Paragraphs>
  <Slides>42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72 Black</vt:lpstr>
      <vt:lpstr>Arial</vt:lpstr>
      <vt:lpstr>Arial Black</vt:lpstr>
      <vt:lpstr>Arial Bold</vt:lpstr>
      <vt:lpstr>Calibri</vt:lpstr>
      <vt:lpstr>Cooper Black</vt:lpstr>
      <vt:lpstr>Patua One</vt:lpstr>
      <vt:lpstr>Wingdings</vt:lpstr>
      <vt:lpstr>Office Theme</vt:lpstr>
      <vt:lpstr>PowerPoint Presentation</vt:lpstr>
      <vt:lpstr>PowerPoint Presentation</vt:lpstr>
      <vt:lpstr>Understand the Persona for Approver</vt:lpstr>
      <vt:lpstr>Approver Scenario</vt:lpstr>
      <vt:lpstr>Implementing Approver Projection CDS</vt:lpstr>
      <vt:lpstr>Metadata Extension</vt:lpstr>
      <vt:lpstr>Behavior Definition for Approver</vt:lpstr>
      <vt:lpstr>Service Definition</vt:lpstr>
      <vt:lpstr>Service Binding</vt:lpstr>
      <vt:lpstr>Fiori App Preview</vt:lpstr>
      <vt:lpstr>Understand the Persona for Approver</vt:lpstr>
      <vt:lpstr>Approver Scenario</vt:lpstr>
      <vt:lpstr>Implementing Approver Projection CDS</vt:lpstr>
      <vt:lpstr>Metadata Extension</vt:lpstr>
      <vt:lpstr>PowerPoint Presentation</vt:lpstr>
      <vt:lpstr>PowerPoint Presentation</vt:lpstr>
      <vt:lpstr>Steps </vt:lpstr>
      <vt:lpstr>Steps </vt:lpstr>
      <vt:lpstr>Check the Deployed App</vt:lpstr>
      <vt:lpstr>Behavior Definition for Approver</vt:lpstr>
      <vt:lpstr>Service Definition</vt:lpstr>
      <vt:lpstr>Service Binding</vt:lpstr>
      <vt:lpstr>Fiori App Preview</vt:lpstr>
      <vt:lpstr>Implement Level 3 for Booking Supplement</vt:lpstr>
      <vt:lpstr>Fiori App with Launchpad and BTP</vt:lpstr>
      <vt:lpstr>PowerPoint Presentation</vt:lpstr>
      <vt:lpstr>PowerPoint Presentation</vt:lpstr>
      <vt:lpstr>PowerPoint Presentation</vt:lpstr>
      <vt:lpstr>What is Git ?</vt:lpstr>
      <vt:lpstr>PowerPoint Presentation</vt:lpstr>
      <vt:lpstr>What is ABAP Git ?</vt:lpstr>
      <vt:lpstr>ABAP Git</vt:lpstr>
      <vt:lpstr>ABAP Git Integration</vt:lpstr>
      <vt:lpstr>ABAP Git Integration</vt:lpstr>
      <vt:lpstr>ABAP Git Integration</vt:lpstr>
      <vt:lpstr>ABAP Git Integration</vt:lpstr>
      <vt:lpstr>Introduction – Flexible Service Consumption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319</cp:revision>
  <dcterms:created xsi:type="dcterms:W3CDTF">2013-09-12T13:05:01Z</dcterms:created>
  <dcterms:modified xsi:type="dcterms:W3CDTF">2022-10-16T15:57:30Z</dcterms:modified>
</cp:coreProperties>
</file>